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38"/>
  </p:notesMasterIdLst>
  <p:sldIdLst>
    <p:sldId id="256" r:id="rId5"/>
    <p:sldId id="257" r:id="rId6"/>
    <p:sldId id="259" r:id="rId7"/>
    <p:sldId id="260" r:id="rId8"/>
    <p:sldId id="261" r:id="rId9"/>
    <p:sldId id="262" r:id="rId10"/>
    <p:sldId id="263" r:id="rId11"/>
    <p:sldId id="265" r:id="rId12"/>
    <p:sldId id="266" r:id="rId13"/>
    <p:sldId id="267" r:id="rId14"/>
    <p:sldId id="268" r:id="rId15"/>
    <p:sldId id="269" r:id="rId16"/>
    <p:sldId id="270" r:id="rId17"/>
    <p:sldId id="271" r:id="rId18"/>
    <p:sldId id="273" r:id="rId19"/>
    <p:sldId id="274" r:id="rId20"/>
    <p:sldId id="264" r:id="rId21"/>
    <p:sldId id="285" r:id="rId22"/>
    <p:sldId id="281" r:id="rId23"/>
    <p:sldId id="282" r:id="rId24"/>
    <p:sldId id="275" r:id="rId25"/>
    <p:sldId id="277" r:id="rId26"/>
    <p:sldId id="276" r:id="rId27"/>
    <p:sldId id="272" r:id="rId28"/>
    <p:sldId id="286" r:id="rId29"/>
    <p:sldId id="280" r:id="rId30"/>
    <p:sldId id="283" r:id="rId31"/>
    <p:sldId id="287" r:id="rId32"/>
    <p:sldId id="289" r:id="rId33"/>
    <p:sldId id="290" r:id="rId34"/>
    <p:sldId id="291" r:id="rId35"/>
    <p:sldId id="292" r:id="rId36"/>
    <p:sldId id="27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zhalika Levandouskaya" initials="AL" lastIdx="43" clrIdx="0">
    <p:extLst>
      <p:ext uri="{19B8F6BF-5375-455C-9EA6-DF929625EA0E}">
        <p15:presenceInfo xmlns:p15="http://schemas.microsoft.com/office/powerpoint/2012/main" userId="S::Anzhalika_Levandouskaya@epam.com::92adfee3-e19f-494c-b48e-2a057e813db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07"/>
    <p:restoredTop sz="93803"/>
  </p:normalViewPr>
  <p:slideViewPr>
    <p:cSldViewPr snapToGrid="0">
      <p:cViewPr>
        <p:scale>
          <a:sx n="144" d="100"/>
          <a:sy n="144" d="100"/>
        </p:scale>
        <p:origin x="816" y="-62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A449-81D0-4C65-80FA-E84926361CC3}" type="datetimeFigureOut">
              <a:rPr lang="en-US" smtClean="0"/>
              <a:t>10/25/21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5C3A5-A464-4897-B884-BB9B35180A5B}" type="slidenum">
              <a:rPr lang="en-US" smtClean="0"/>
              <a:t>‹#›</a:t>
            </a:fld>
            <a:endParaRPr lang="en-US"/>
          </a:p>
        </p:txBody>
      </p:sp>
    </p:spTree>
    <p:extLst>
      <p:ext uri="{BB962C8B-B14F-4D97-AF65-F5344CB8AC3E}">
        <p14:creationId xmlns:p14="http://schemas.microsoft.com/office/powerpoint/2010/main" val="1117570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13</a:t>
            </a:fld>
            <a:endParaRPr lang="en-US"/>
          </a:p>
        </p:txBody>
      </p:sp>
    </p:spTree>
    <p:extLst>
      <p:ext uri="{BB962C8B-B14F-4D97-AF65-F5344CB8AC3E}">
        <p14:creationId xmlns:p14="http://schemas.microsoft.com/office/powerpoint/2010/main" val="102762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22</a:t>
            </a:fld>
            <a:endParaRPr lang="en-US"/>
          </a:p>
        </p:txBody>
      </p:sp>
    </p:spTree>
    <p:extLst>
      <p:ext uri="{BB962C8B-B14F-4D97-AF65-F5344CB8AC3E}">
        <p14:creationId xmlns:p14="http://schemas.microsoft.com/office/powerpoint/2010/main" val="1725303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23</a:t>
            </a:fld>
            <a:endParaRPr lang="en-US"/>
          </a:p>
        </p:txBody>
      </p:sp>
    </p:spTree>
    <p:extLst>
      <p:ext uri="{BB962C8B-B14F-4D97-AF65-F5344CB8AC3E}">
        <p14:creationId xmlns:p14="http://schemas.microsoft.com/office/powerpoint/2010/main" val="161436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24</a:t>
            </a:fld>
            <a:endParaRPr lang="en-US"/>
          </a:p>
        </p:txBody>
      </p:sp>
    </p:spTree>
    <p:extLst>
      <p:ext uri="{BB962C8B-B14F-4D97-AF65-F5344CB8AC3E}">
        <p14:creationId xmlns:p14="http://schemas.microsoft.com/office/powerpoint/2010/main" val="149914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29</a:t>
            </a:fld>
            <a:endParaRPr lang="en-US"/>
          </a:p>
        </p:txBody>
      </p:sp>
    </p:spTree>
    <p:extLst>
      <p:ext uri="{BB962C8B-B14F-4D97-AF65-F5344CB8AC3E}">
        <p14:creationId xmlns:p14="http://schemas.microsoft.com/office/powerpoint/2010/main" val="250229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30</a:t>
            </a:fld>
            <a:endParaRPr lang="en-US"/>
          </a:p>
        </p:txBody>
      </p:sp>
    </p:spTree>
    <p:extLst>
      <p:ext uri="{BB962C8B-B14F-4D97-AF65-F5344CB8AC3E}">
        <p14:creationId xmlns:p14="http://schemas.microsoft.com/office/powerpoint/2010/main" val="943324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4BA5C3A5-A464-4897-B884-BB9B35180A5B}" type="slidenum">
              <a:rPr lang="en-US" smtClean="0"/>
              <a:t>32</a:t>
            </a:fld>
            <a:endParaRPr lang="en-US"/>
          </a:p>
        </p:txBody>
      </p:sp>
    </p:spTree>
    <p:extLst>
      <p:ext uri="{BB962C8B-B14F-4D97-AF65-F5344CB8AC3E}">
        <p14:creationId xmlns:p14="http://schemas.microsoft.com/office/powerpoint/2010/main" val="2857825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hyperlink" Target="https://epa.ms/stories" TargetMode="Externa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Blac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6489700" cy="369332"/>
          </a:xfrm>
          <a:prstGeom prst="rect">
            <a:avLst/>
          </a:prstGeom>
        </p:spPr>
        <p:txBody>
          <a:bodyPr>
            <a:spAutoFit/>
          </a:bodyPr>
          <a:lstStyle>
            <a:lvl1pPr>
              <a:lnSpc>
                <a:spcPct val="100000"/>
              </a:lnSpc>
              <a:spcBef>
                <a:spcPts val="0"/>
              </a:spcBef>
              <a:defRPr sz="24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6489700" cy="215444"/>
          </a:xfrm>
          <a:prstGeom prst="rect">
            <a:avLst/>
          </a:prstGeom>
        </p:spPr>
        <p:txBody>
          <a:bodyPr>
            <a:spAutoFit/>
          </a:bodyPr>
          <a:lstStyle>
            <a:lvl1pPr>
              <a:lnSpc>
                <a:spcPct val="100000"/>
              </a:lnSpc>
              <a:spcBef>
                <a:spcPts val="0"/>
              </a:spcBef>
              <a:defRPr sz="1400" spc="300">
                <a:solidFill>
                  <a:schemeClr val="bg2"/>
                </a:solidFill>
              </a:defRPr>
            </a:lvl1pPr>
            <a:lvl2pPr>
              <a:buNone/>
              <a:defRPr/>
            </a:lvl2pPr>
          </a:lstStyle>
          <a:p>
            <a:pPr lvl="0"/>
            <a:r>
              <a:rPr lang="en-US">
                <a:effectLst/>
              </a:rPr>
              <a:t>23 OCTOBER 2020</a:t>
            </a:r>
            <a:endParaRPr lang="en-US"/>
          </a:p>
        </p:txBody>
      </p:sp>
      <p:pic>
        <p:nvPicPr>
          <p:cNvPr id="2" name="Graphic 1">
            <a:extLst>
              <a:ext uri="{FF2B5EF4-FFF2-40B4-BE49-F238E27FC236}">
                <a16:creationId xmlns:a16="http://schemas.microsoft.com/office/drawing/2014/main" id="{3421FFBE-FD73-4914-B88C-A205297E29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3" name="Title 2">
            <a:extLst>
              <a:ext uri="{FF2B5EF4-FFF2-40B4-BE49-F238E27FC236}">
                <a16:creationId xmlns:a16="http://schemas.microsoft.com/office/drawing/2014/main" id="{81FA7817-3B6C-3F4A-B7B9-1C24248B02A6}"/>
              </a:ext>
            </a:extLst>
          </p:cNvPr>
          <p:cNvSpPr>
            <a:spLocks noGrp="1"/>
          </p:cNvSpPr>
          <p:nvPr>
            <p:ph type="title"/>
          </p:nvPr>
        </p:nvSpPr>
        <p:spPr>
          <a:xfrm>
            <a:off x="466165" y="1965960"/>
            <a:ext cx="5764213"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49311545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263598"/>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Up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42817990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itle">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6" name="Text Placeholder 8">
            <a:extLst>
              <a:ext uri="{FF2B5EF4-FFF2-40B4-BE49-F238E27FC236}">
                <a16:creationId xmlns:a16="http://schemas.microsoft.com/office/drawing/2014/main" id="{E4F57360-96E0-124A-8B27-F0C4589ED94D}"/>
              </a:ext>
            </a:extLst>
          </p:cNvPr>
          <p:cNvSpPr>
            <a:spLocks noGrp="1"/>
          </p:cNvSpPr>
          <p:nvPr>
            <p:ph type="body" sz="quarter" idx="11"/>
          </p:nvPr>
        </p:nvSpPr>
        <p:spPr>
          <a:xfrm>
            <a:off x="457200" y="912147"/>
            <a:ext cx="11274552" cy="276999"/>
          </a:xfrm>
          <a:prstGeom prst="rect">
            <a:avLst/>
          </a:prstGeom>
        </p:spPr>
        <p:txBody>
          <a:bodyPr wrap="square" lIns="0" tIns="0" rIns="0" bIns="0" anchor="t" anchorCtr="0">
            <a:spAutoFit/>
          </a:bodyPr>
          <a:lstStyle>
            <a:lvl1pPr marL="0" indent="0">
              <a:lnSpc>
                <a:spcPct val="100000"/>
              </a:lnSpc>
              <a:spcBef>
                <a:spcPts val="0"/>
              </a:spcBef>
              <a:buNone/>
              <a:defRPr sz="1800" b="0" i="0">
                <a:solidFill>
                  <a:schemeClr val="accent2"/>
                </a:solidFill>
              </a:defRPr>
            </a:lvl1pPr>
          </a:lstStyle>
          <a:p>
            <a:pPr lvl="0"/>
            <a:r>
              <a:rPr lang="en-US"/>
              <a:t>Edit Master text styles</a:t>
            </a:r>
          </a:p>
        </p:txBody>
      </p:sp>
    </p:spTree>
    <p:extLst>
      <p:ext uri="{BB962C8B-B14F-4D97-AF65-F5344CB8AC3E}">
        <p14:creationId xmlns:p14="http://schemas.microsoft.com/office/powerpoint/2010/main" val="267191623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92131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90717A-8E85-0A40-B27D-E9A4F8826E8E}"/>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7" name="Graphic 6">
            <a:extLst>
              <a:ext uri="{FF2B5EF4-FFF2-40B4-BE49-F238E27FC236}">
                <a16:creationId xmlns:a16="http://schemas.microsoft.com/office/drawing/2014/main" id="{218CE59C-541D-F946-A8DA-A4B9F8BF479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0" name="TextBox 9">
            <a:extLst>
              <a:ext uri="{FF2B5EF4-FFF2-40B4-BE49-F238E27FC236}">
                <a16:creationId xmlns:a16="http://schemas.microsoft.com/office/drawing/2014/main" id="{3F83E1B4-D017-3E4B-8268-79DFC41DB4DB}"/>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itle 1">
            <a:extLst>
              <a:ext uri="{FF2B5EF4-FFF2-40B4-BE49-F238E27FC236}">
                <a16:creationId xmlns:a16="http://schemas.microsoft.com/office/drawing/2014/main" id="{267E2E61-17F9-0842-9210-A1111E25B866}"/>
              </a:ext>
            </a:extLst>
          </p:cNvPr>
          <p:cNvSpPr>
            <a:spLocks noGrp="1"/>
          </p:cNvSpPr>
          <p:nvPr>
            <p:ph type="title"/>
          </p:nvPr>
        </p:nvSpPr>
        <p:spPr>
          <a:xfrm>
            <a:off x="457200" y="457200"/>
            <a:ext cx="11274552" cy="457200"/>
          </a:xfrm>
        </p:spPr>
        <p:txBody>
          <a:bodyPr/>
          <a:lstStyle>
            <a:lvl1pPr>
              <a:defRPr b="1">
                <a:solidFill>
                  <a:schemeClr val="bg1"/>
                </a:solidFill>
                <a:latin typeface="+mn-lt"/>
              </a:defRPr>
            </a:lvl1pPr>
          </a:lstStyle>
          <a:p>
            <a:r>
              <a:rPr lang="en-US"/>
              <a:t>Click to edit Master title style</a:t>
            </a:r>
          </a:p>
        </p:txBody>
      </p:sp>
      <p:sp>
        <p:nvSpPr>
          <p:cNvPr id="9" name="Text Placeholder 10">
            <a:extLst>
              <a:ext uri="{FF2B5EF4-FFF2-40B4-BE49-F238E27FC236}">
                <a16:creationId xmlns:a16="http://schemas.microsoft.com/office/drawing/2014/main" id="{0548B8AD-0CC3-5248-932C-F8A325C1B47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12" name="Text Placeholder 3">
            <a:extLst>
              <a:ext uri="{FF2B5EF4-FFF2-40B4-BE49-F238E27FC236}">
                <a16:creationId xmlns:a16="http://schemas.microsoft.com/office/drawing/2014/main" id="{E4D782FD-394E-974B-830A-5392AB47CB0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781488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6022081" cy="6858000"/>
          </a:xfrm>
          <a:prstGeom prst="rect">
            <a:avLst/>
          </a:prstGeom>
          <a:solidFill>
            <a:schemeClr val="accent5">
              <a:lumMod val="50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3619500" cy="338554"/>
          </a:xfrm>
        </p:spPr>
        <p:txBody>
          <a:bodyPr>
            <a:spAutoFit/>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ext Placeholder 2">
            <a:extLst>
              <a:ext uri="{FF2B5EF4-FFF2-40B4-BE49-F238E27FC236}">
                <a16:creationId xmlns:a16="http://schemas.microsoft.com/office/drawing/2014/main" id="{EC0BE653-C375-415A-859B-2A7348B8E418}"/>
              </a:ext>
            </a:extLst>
          </p:cNvPr>
          <p:cNvSpPr>
            <a:spLocks noGrp="1"/>
          </p:cNvSpPr>
          <p:nvPr>
            <p:ph type="body" sz="quarter" idx="17" hasCustomPrompt="1"/>
          </p:nvPr>
        </p:nvSpPr>
        <p:spPr>
          <a:xfrm>
            <a:off x="476250" y="1600200"/>
            <a:ext cx="4991100" cy="1882310"/>
          </a:xfrm>
          <a:prstGeom prst="rect">
            <a:avLst/>
          </a:prstGeom>
        </p:spPr>
        <p:txBody>
          <a:bodyPr wrap="square">
            <a:spAutoFit/>
          </a:bodyPr>
          <a:lstStyle>
            <a:lvl1pPr>
              <a:defRPr sz="1600">
                <a:solidFill>
                  <a:schemeClr val="bg1"/>
                </a:solidFill>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Isosceles Triangle 13">
            <a:extLst>
              <a:ext uri="{FF2B5EF4-FFF2-40B4-BE49-F238E27FC236}">
                <a16:creationId xmlns:a16="http://schemas.microsoft.com/office/drawing/2014/main" id="{33DA4BCA-E06D-9C46-8E45-43243DD633D7}"/>
              </a:ext>
            </a:extLst>
          </p:cNvPr>
          <p:cNvSpPr/>
          <p:nvPr userDrawn="1"/>
        </p:nvSpPr>
        <p:spPr>
          <a:xfrm rot="5400000" flipH="1">
            <a:off x="2835445" y="3152602"/>
            <a:ext cx="6858002" cy="552793"/>
          </a:xfrm>
          <a:prstGeom prs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627563"/>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199" y="1143000"/>
            <a:ext cx="4797425" cy="594137"/>
          </a:xfrm>
          <a:prstGeom prst="rect">
            <a:avLst/>
          </a:prstGeo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a:t>
            </a:r>
            <a:endParaRPr lang="en-US"/>
          </a:p>
        </p:txBody>
      </p:sp>
      <p:sp>
        <p:nvSpPr>
          <p:cNvPr id="5" name="Text Placeholder 2">
            <a:extLst>
              <a:ext uri="{FF2B5EF4-FFF2-40B4-BE49-F238E27FC236}">
                <a16:creationId xmlns:a16="http://schemas.microsoft.com/office/drawing/2014/main" id="{9F520AD5-0FFD-4C8E-9342-58316930E002}"/>
              </a:ext>
            </a:extLst>
          </p:cNvPr>
          <p:cNvSpPr>
            <a:spLocks noGrp="1"/>
          </p:cNvSpPr>
          <p:nvPr>
            <p:ph type="body" sz="quarter" idx="17" hasCustomPrompt="1"/>
          </p:nvPr>
        </p:nvSpPr>
        <p:spPr>
          <a:xfrm>
            <a:off x="6221412" y="1143000"/>
            <a:ext cx="4797425" cy="594137"/>
          </a:xfrm>
          <a:prstGeom prst="rect">
            <a:avLst/>
          </a:prstGeo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a:t>
            </a:r>
            <a:endParaRPr lang="en-US"/>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199" y="2077282"/>
            <a:ext cx="4797425" cy="2831994"/>
          </a:xfrm>
          <a:prstGeom prst="rect">
            <a:avLst/>
          </a:prstGeo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r>
              <a:rPr lang="en-US"/>
              <a:t>, at id non </a:t>
            </a:r>
            <a:r>
              <a:rPr lang="en-US" err="1"/>
              <a:t>enim</a:t>
            </a:r>
            <a:r>
              <a:rPr lang="en-US"/>
              <a:t>, </a:t>
            </a:r>
            <a:r>
              <a:rPr lang="en-US" err="1"/>
              <a:t>hac</a:t>
            </a:r>
            <a:r>
              <a:rPr lang="en-US"/>
              <a:t> </a:t>
            </a:r>
            <a:r>
              <a:rPr lang="en-US" err="1"/>
              <a:t>imperdiet</a:t>
            </a:r>
            <a:r>
              <a:rPr lang="en-US"/>
              <a:t> </a:t>
            </a:r>
            <a:r>
              <a:rPr lang="en-US" err="1"/>
              <a:t>cras</a:t>
            </a:r>
            <a:r>
              <a:rPr lang="en-US"/>
              <a:t> vitae </a:t>
            </a:r>
            <a:r>
              <a:rPr lang="en-US" err="1"/>
              <a:t>amet</a:t>
            </a:r>
            <a:r>
              <a:rPr lang="en-US"/>
              <a:t>. </a:t>
            </a:r>
            <a:r>
              <a:rPr lang="en-US" err="1"/>
              <a:t>Adipiscing</a:t>
            </a:r>
            <a:r>
              <a:rPr lang="en-US"/>
              <a:t> vestibulum, </a:t>
            </a:r>
            <a:r>
              <a:rPr lang="en-US" err="1"/>
              <a:t>natoque</a:t>
            </a:r>
            <a:r>
              <a:rPr lang="en-US"/>
              <a:t> </a:t>
            </a:r>
            <a:r>
              <a:rPr lang="en-US" err="1"/>
              <a:t>proin</a:t>
            </a:r>
            <a:r>
              <a:rPr lang="en-US"/>
              <a:t> id </a:t>
            </a:r>
            <a:r>
              <a:rPr lang="en-US" err="1"/>
              <a:t>congue</a:t>
            </a:r>
            <a:r>
              <a:rPr lang="en-US"/>
              <a:t> </a:t>
            </a:r>
            <a:r>
              <a:rPr lang="en-US" err="1"/>
              <a:t>mauris</a:t>
            </a:r>
            <a:r>
              <a:rPr lang="en-US"/>
              <a:t>. </a:t>
            </a:r>
            <a:r>
              <a:rPr lang="en-US" err="1"/>
              <a:t>Elementum</a:t>
            </a:r>
            <a:r>
              <a:rPr lang="en-US"/>
              <a:t> vel </a:t>
            </a:r>
            <a:r>
              <a:rPr lang="en-US" err="1"/>
              <a:t>augue</a:t>
            </a:r>
            <a:r>
              <a:rPr lang="en-US"/>
              <a:t> </a:t>
            </a:r>
            <a:r>
              <a:rPr lang="en-US" err="1"/>
              <a:t>amet</a:t>
            </a:r>
            <a:r>
              <a:rPr lang="en-US"/>
              <a:t> </a:t>
            </a:r>
          </a:p>
        </p:txBody>
      </p:sp>
      <p:sp>
        <p:nvSpPr>
          <p:cNvPr id="8" name="Text Placeholder 2">
            <a:extLst>
              <a:ext uri="{FF2B5EF4-FFF2-40B4-BE49-F238E27FC236}">
                <a16:creationId xmlns:a16="http://schemas.microsoft.com/office/drawing/2014/main" id="{1D1A126B-ECBC-446E-8C9B-41282A70F05E}"/>
              </a:ext>
            </a:extLst>
          </p:cNvPr>
          <p:cNvSpPr>
            <a:spLocks noGrp="1"/>
          </p:cNvSpPr>
          <p:nvPr>
            <p:ph type="body" sz="quarter" idx="19" hasCustomPrompt="1"/>
          </p:nvPr>
        </p:nvSpPr>
        <p:spPr>
          <a:xfrm>
            <a:off x="6221412" y="2077282"/>
            <a:ext cx="4797425" cy="2831994"/>
          </a:xfrm>
          <a:prstGeom prst="rect">
            <a:avLst/>
          </a:prstGeo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r>
              <a:rPr lang="en-US"/>
              <a:t>, at id non </a:t>
            </a:r>
            <a:r>
              <a:rPr lang="en-US" err="1"/>
              <a:t>enim</a:t>
            </a:r>
            <a:r>
              <a:rPr lang="en-US"/>
              <a:t>, </a:t>
            </a:r>
            <a:r>
              <a:rPr lang="en-US" err="1"/>
              <a:t>hac</a:t>
            </a:r>
            <a:r>
              <a:rPr lang="en-US"/>
              <a:t> </a:t>
            </a:r>
            <a:r>
              <a:rPr lang="en-US" err="1"/>
              <a:t>imperdiet</a:t>
            </a:r>
            <a:r>
              <a:rPr lang="en-US"/>
              <a:t> </a:t>
            </a:r>
            <a:r>
              <a:rPr lang="en-US" err="1"/>
              <a:t>cras</a:t>
            </a:r>
            <a:r>
              <a:rPr lang="en-US"/>
              <a:t> vitae </a:t>
            </a:r>
            <a:r>
              <a:rPr lang="en-US" err="1"/>
              <a:t>amet</a:t>
            </a:r>
            <a:r>
              <a:rPr lang="en-US"/>
              <a:t>. </a:t>
            </a:r>
            <a:r>
              <a:rPr lang="en-US" err="1"/>
              <a:t>Adipiscing</a:t>
            </a:r>
            <a:r>
              <a:rPr lang="en-US"/>
              <a:t> vestibulum, </a:t>
            </a:r>
            <a:r>
              <a:rPr lang="en-US" err="1"/>
              <a:t>natoque</a:t>
            </a:r>
            <a:r>
              <a:rPr lang="en-US"/>
              <a:t> </a:t>
            </a:r>
            <a:r>
              <a:rPr lang="en-US" err="1"/>
              <a:t>proin</a:t>
            </a:r>
            <a:r>
              <a:rPr lang="en-US"/>
              <a:t> id </a:t>
            </a:r>
            <a:r>
              <a:rPr lang="en-US" err="1"/>
              <a:t>congue</a:t>
            </a:r>
            <a:r>
              <a:rPr lang="en-US"/>
              <a:t> </a:t>
            </a:r>
            <a:r>
              <a:rPr lang="en-US" err="1"/>
              <a:t>mauris</a:t>
            </a:r>
            <a:r>
              <a:rPr lang="en-US"/>
              <a:t>. </a:t>
            </a:r>
            <a:r>
              <a:rPr lang="en-US" err="1"/>
              <a:t>Elementum</a:t>
            </a:r>
            <a:r>
              <a:rPr lang="en-US"/>
              <a:t> vel </a:t>
            </a:r>
            <a:r>
              <a:rPr lang="en-US" err="1"/>
              <a:t>augue</a:t>
            </a:r>
            <a:r>
              <a:rPr lang="en-US"/>
              <a:t> </a:t>
            </a:r>
            <a:r>
              <a:rPr lang="en-US" err="1"/>
              <a:t>amet</a:t>
            </a:r>
            <a:r>
              <a:rPr lang="en-US"/>
              <a:t> </a:t>
            </a:r>
          </a:p>
        </p:txBody>
      </p:sp>
    </p:spTree>
    <p:extLst>
      <p:ext uri="{BB962C8B-B14F-4D97-AF65-F5344CB8AC3E}">
        <p14:creationId xmlns:p14="http://schemas.microsoft.com/office/powerpoint/2010/main" val="267737016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1143000"/>
            <a:ext cx="3312160" cy="594137"/>
          </a:xfrm>
          <a:prstGeom prst="rect">
            <a:avLst/>
          </a:prstGeo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2067560"/>
            <a:ext cx="3312160" cy="3542958"/>
          </a:xfrm>
          <a:prstGeom prst="rect">
            <a:avLst/>
          </a:prstGeo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4439920" y="1143000"/>
            <a:ext cx="3312160" cy="594137"/>
          </a:xfrm>
          <a:prstGeom prst="rect">
            <a:avLst/>
          </a:prstGeo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4439920" y="2067560"/>
            <a:ext cx="3312160" cy="3542958"/>
          </a:xfrm>
          <a:prstGeom prst="rect">
            <a:avLst/>
          </a:prstGeo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8422640" y="1143000"/>
            <a:ext cx="3312160" cy="594137"/>
          </a:xfrm>
          <a:prstGeom prst="rect">
            <a:avLst/>
          </a:prstGeo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8422640" y="2067560"/>
            <a:ext cx="3312160" cy="3542958"/>
          </a:xfrm>
          <a:prstGeom prst="rect">
            <a:avLst/>
          </a:prstGeo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Tree>
    <p:extLst>
      <p:ext uri="{BB962C8B-B14F-4D97-AF65-F5344CB8AC3E}">
        <p14:creationId xmlns:p14="http://schemas.microsoft.com/office/powerpoint/2010/main" val="409901471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Statement">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896D646D-415F-4D4E-B837-24C4E1CE0934}"/>
              </a:ext>
            </a:extLst>
          </p:cNvPr>
          <p:cNvSpPr>
            <a:spLocks noGrp="1"/>
          </p:cNvSpPr>
          <p:nvPr>
            <p:ph type="body" sz="quarter" idx="16" hasCustomPrompt="1"/>
          </p:nvPr>
        </p:nvSpPr>
        <p:spPr>
          <a:xfrm>
            <a:off x="457200" y="1371600"/>
            <a:ext cx="5764213" cy="3886200"/>
          </a:xfrm>
          <a:prstGeom prst="rect">
            <a:avLst/>
          </a:prstGeom>
        </p:spPr>
        <p:txBody>
          <a:bodyPr/>
          <a:lstStyle>
            <a:lvl1pPr>
              <a:defRPr sz="6000">
                <a:latin typeface="Calibri Light" panose="020F0302020204030204" pitchFamily="34" charset="0"/>
                <a:cs typeface="Calibri Light" panose="020F0302020204030204" pitchFamily="34" charset="0"/>
              </a:defRPr>
            </a:lvl1pPr>
            <a:lvl2pPr>
              <a:buNone/>
              <a:defRPr/>
            </a:lvl2pPr>
            <a:lvl3pPr>
              <a:buNone/>
              <a:defRPr/>
            </a:lvl3pPr>
          </a:lstStyle>
          <a:p>
            <a:pPr lvl="0"/>
            <a:r>
              <a:rPr lang="en-US"/>
              <a:t>Large statement combined with supporting </a:t>
            </a:r>
            <a:br>
              <a:rPr lang="en-US"/>
            </a:br>
            <a:r>
              <a:rPr lang="en-US"/>
              <a:t>text here</a:t>
            </a:r>
          </a:p>
        </p:txBody>
      </p:sp>
      <p:sp>
        <p:nvSpPr>
          <p:cNvPr id="6" name="Text Placeholder 2">
            <a:extLst>
              <a:ext uri="{FF2B5EF4-FFF2-40B4-BE49-F238E27FC236}">
                <a16:creationId xmlns:a16="http://schemas.microsoft.com/office/drawing/2014/main" id="{D330B547-343B-414C-8E1F-67C7C72B2F72}"/>
              </a:ext>
            </a:extLst>
          </p:cNvPr>
          <p:cNvSpPr>
            <a:spLocks noGrp="1"/>
          </p:cNvSpPr>
          <p:nvPr>
            <p:ph type="body" sz="quarter" idx="17" hasCustomPrompt="1"/>
          </p:nvPr>
        </p:nvSpPr>
        <p:spPr>
          <a:xfrm>
            <a:off x="6946901" y="1600200"/>
            <a:ext cx="4784852" cy="3657600"/>
          </a:xfrm>
          <a:prstGeom prst="rect">
            <a:avLst/>
          </a:prstGeom>
        </p:spPr>
        <p:txBody>
          <a:bodyPr/>
          <a:lstStyle>
            <a:lvl1pPr>
              <a:defRPr sz="1600">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spTree>
    <p:extLst>
      <p:ext uri="{BB962C8B-B14F-4D97-AF65-F5344CB8AC3E}">
        <p14:creationId xmlns:p14="http://schemas.microsoft.com/office/powerpoint/2010/main" val="306384956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1/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1"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CDF557E5-085D-F44F-B30C-91E51AE491D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0" name="Text Placeholder 3">
            <a:extLst>
              <a:ext uri="{FF2B5EF4-FFF2-40B4-BE49-F238E27FC236}">
                <a16:creationId xmlns:a16="http://schemas.microsoft.com/office/drawing/2014/main" id="{FE178E08-6B21-2843-9385-4D9886760A9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1" name="Text Placeholder 10">
            <a:extLst>
              <a:ext uri="{FF2B5EF4-FFF2-40B4-BE49-F238E27FC236}">
                <a16:creationId xmlns:a16="http://schemas.microsoft.com/office/drawing/2014/main" id="{2E8C029E-1B45-494C-B838-1704772FF782}"/>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9" name="Title 1">
            <a:extLst>
              <a:ext uri="{FF2B5EF4-FFF2-40B4-BE49-F238E27FC236}">
                <a16:creationId xmlns:a16="http://schemas.microsoft.com/office/drawing/2014/main" id="{46C1CA1B-2E41-DA49-A688-13BC117567D0}"/>
              </a:ext>
            </a:extLst>
          </p:cNvPr>
          <p:cNvSpPr>
            <a:spLocks noGrp="1"/>
          </p:cNvSpPr>
          <p:nvPr>
            <p:ph type="title"/>
          </p:nvPr>
        </p:nvSpPr>
        <p:spPr>
          <a:xfrm>
            <a:off x="457200" y="457200"/>
            <a:ext cx="6546028" cy="457200"/>
          </a:xfrm>
        </p:spPr>
        <p:txBody>
          <a:bodyPr/>
          <a:lstStyle>
            <a:lvl1pPr>
              <a:defRPr b="1">
                <a:latin typeface="+mn-lt"/>
              </a:defRPr>
            </a:lvl1pPr>
          </a:lstStyle>
          <a:p>
            <a:r>
              <a:rPr lang="en-US"/>
              <a:t>Click to edit Master title style</a:t>
            </a:r>
          </a:p>
        </p:txBody>
      </p:sp>
    </p:spTree>
    <p:extLst>
      <p:ext uri="{BB962C8B-B14F-4D97-AF65-F5344CB8AC3E}">
        <p14:creationId xmlns:p14="http://schemas.microsoft.com/office/powerpoint/2010/main" val="292310571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339377C-8642-441F-BDC6-500DB01AD362}"/>
              </a:ext>
            </a:extLst>
          </p:cNvPr>
          <p:cNvSpPr/>
          <p:nvPr userDrawn="1"/>
        </p:nvSpPr>
        <p:spPr bwMode="auto">
          <a:xfrm>
            <a:off x="0"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5519275" cy="276999"/>
          </a:xfrm>
          <a:prstGeom prst="rect">
            <a:avLst/>
          </a:prstGeom>
        </p:spPr>
        <p:txBody>
          <a:bodyPr wrap="square">
            <a:spAutoFit/>
          </a:bodyPr>
          <a:lstStyle>
            <a:lvl1pPr>
              <a:lnSpc>
                <a:spcPct val="100000"/>
              </a:lnSpc>
              <a:spcBef>
                <a:spcPts val="0"/>
              </a:spcBef>
              <a:defRPr sz="18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5519275" cy="215444"/>
          </a:xfrm>
          <a:prstGeom prst="rect">
            <a:avLst/>
          </a:prstGeom>
        </p:spPr>
        <p:txBody>
          <a:bodyPr vert="horz" lIns="0" tIns="0" rIns="0" bIns="0" rtlCol="0">
            <a:spAutoFit/>
          </a:bodyPr>
          <a:lstStyle>
            <a:lvl1pPr>
              <a:lnSpc>
                <a:spcPct val="100000"/>
              </a:lnSpc>
              <a:spcBef>
                <a:spcPts val="0"/>
              </a:spcBef>
              <a:defRPr lang="en-US" sz="1400" spc="300" dirty="0">
                <a:solidFill>
                  <a:schemeClr val="bg2"/>
                </a:solidFill>
                <a:effectLst/>
              </a:defRPr>
            </a:lvl1pPr>
            <a:lvl2pPr>
              <a:buNone/>
              <a:defRPr/>
            </a:lvl2pPr>
          </a:lstStyle>
          <a:p>
            <a:pPr lvl="0">
              <a:lnSpc>
                <a:spcPct val="100000"/>
              </a:lnSpc>
              <a:spcBef>
                <a:spcPts val="0"/>
              </a:spcBef>
            </a:pPr>
            <a:r>
              <a:rPr lang="en-US">
                <a:effectLst/>
              </a:rPr>
              <a:t>23 OCTOBER 2020</a:t>
            </a:r>
            <a:endParaRPr lang="en-US"/>
          </a:p>
        </p:txBody>
      </p:sp>
      <p:sp>
        <p:nvSpPr>
          <p:cNvPr id="7" name="Picture Placeholder 2">
            <a:extLst>
              <a:ext uri="{FF2B5EF4-FFF2-40B4-BE49-F238E27FC236}">
                <a16:creationId xmlns:a16="http://schemas.microsoft.com/office/drawing/2014/main" id="{11A216CA-E680-42EB-BC45-95A09D62759B}"/>
              </a:ext>
            </a:extLst>
          </p:cNvPr>
          <p:cNvSpPr>
            <a:spLocks noGrp="1"/>
          </p:cNvSpPr>
          <p:nvPr>
            <p:ph type="pic" sz="quarter" idx="13"/>
          </p:nvPr>
        </p:nvSpPr>
        <p:spPr>
          <a:xfrm>
            <a:off x="6095998" y="0"/>
            <a:ext cx="6096001" cy="6858000"/>
          </a:xfrm>
          <a:prstGeom prst="rect">
            <a:avLst/>
          </a:prstGeom>
          <a:solidFill>
            <a:schemeClr val="bg2"/>
          </a:solidFill>
        </p:spPr>
        <p:txBody>
          <a:bodyPr/>
          <a:lstStyle>
            <a:lvl1pPr>
              <a:defRPr/>
            </a:lvl1pPr>
          </a:lstStyle>
          <a:p>
            <a:endParaRPr lang="en-US"/>
          </a:p>
        </p:txBody>
      </p:sp>
      <p:pic>
        <p:nvPicPr>
          <p:cNvPr id="2" name="Graphic 1">
            <a:extLst>
              <a:ext uri="{FF2B5EF4-FFF2-40B4-BE49-F238E27FC236}">
                <a16:creationId xmlns:a16="http://schemas.microsoft.com/office/drawing/2014/main" id="{81AA8C38-4FF3-4F33-8B0F-196D0BC7915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8" name="Title 2">
            <a:extLst>
              <a:ext uri="{FF2B5EF4-FFF2-40B4-BE49-F238E27FC236}">
                <a16:creationId xmlns:a16="http://schemas.microsoft.com/office/drawing/2014/main" id="{FB842CEE-8A53-0D42-A72B-7D63B1ED35C4}"/>
              </a:ext>
            </a:extLst>
          </p:cNvPr>
          <p:cNvSpPr>
            <a:spLocks noGrp="1"/>
          </p:cNvSpPr>
          <p:nvPr>
            <p:ph type="title"/>
          </p:nvPr>
        </p:nvSpPr>
        <p:spPr>
          <a:xfrm>
            <a:off x="466165" y="1965960"/>
            <a:ext cx="5764213"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81201003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1/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4" name="Title 1">
            <a:extLst>
              <a:ext uri="{FF2B5EF4-FFF2-40B4-BE49-F238E27FC236}">
                <a16:creationId xmlns:a16="http://schemas.microsoft.com/office/drawing/2014/main" id="{E4955F73-BCD8-4858-BDA2-D30A6DDD9E2F}"/>
              </a:ext>
            </a:extLst>
          </p:cNvPr>
          <p:cNvSpPr>
            <a:spLocks noGrp="1"/>
          </p:cNvSpPr>
          <p:nvPr>
            <p:ph type="title"/>
          </p:nvPr>
        </p:nvSpPr>
        <p:spPr>
          <a:xfrm>
            <a:off x="457200" y="92568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6DB3700-A2AA-CC46-AB06-739575CE119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8" name="Text Placeholder 3">
            <a:extLst>
              <a:ext uri="{FF2B5EF4-FFF2-40B4-BE49-F238E27FC236}">
                <a16:creationId xmlns:a16="http://schemas.microsoft.com/office/drawing/2014/main" id="{78F2DB0F-A762-9841-A4D7-8B6F3D5251E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9" name="Text Placeholder 10">
            <a:extLst>
              <a:ext uri="{FF2B5EF4-FFF2-40B4-BE49-F238E27FC236}">
                <a16:creationId xmlns:a16="http://schemas.microsoft.com/office/drawing/2014/main" id="{8BAA6E4E-7596-A644-93F2-6ABBAFCD6B70}"/>
              </a:ext>
            </a:extLst>
          </p:cNvPr>
          <p:cNvSpPr>
            <a:spLocks noGrp="1"/>
          </p:cNvSpPr>
          <p:nvPr>
            <p:ph type="body" sz="quarter" idx="10" hasCustomPrompt="1"/>
          </p:nvPr>
        </p:nvSpPr>
        <p:spPr>
          <a:xfrm>
            <a:off x="6582021" y="964562"/>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0" name="Text Placeholder 10">
            <a:extLst>
              <a:ext uri="{FF2B5EF4-FFF2-40B4-BE49-F238E27FC236}">
                <a16:creationId xmlns:a16="http://schemas.microsoft.com/office/drawing/2014/main" id="{182FF9AB-2A1C-E54B-B99E-245DE32DDE96}"/>
              </a:ext>
            </a:extLst>
          </p:cNvPr>
          <p:cNvSpPr>
            <a:spLocks noGrp="1"/>
          </p:cNvSpPr>
          <p:nvPr>
            <p:ph type="body" sz="quarter" idx="18" hasCustomPrompt="1"/>
          </p:nvPr>
        </p:nvSpPr>
        <p:spPr>
          <a:xfrm>
            <a:off x="6582020" y="3200114"/>
            <a:ext cx="3291840" cy="246221"/>
          </a:xfrm>
          <a:prstGeom prst="rect">
            <a:avLst/>
          </a:prstGeom>
          <a:noFill/>
        </p:spPr>
        <p:txBody>
          <a:bodyPr vert="horz" wrap="none" lIns="0" tIns="0" rIns="0" bIns="0" rtlCol="0" anchor="ctr">
            <a:spAutoFit/>
          </a:bodyPr>
          <a:lstStyle>
            <a:lvl1pPr>
              <a:defRPr lang="en-US" sz="1600" b="1" cap="none" spc="100" baseline="0" smtClean="0">
                <a:solidFill>
                  <a:schemeClr val="tx1"/>
                </a:solidFill>
                <a:ea typeface="+mj-ea"/>
                <a:cs typeface="+mj-cs"/>
              </a:defRPr>
            </a:lvl1pPr>
            <a:lvl2pPr marL="171450" indent="0">
              <a:buNone/>
              <a:defRPr lang="en-US" sz="1350" smtClean="0"/>
            </a:lvl2pPr>
            <a:lvl3pPr>
              <a:defRPr lang="en-US" sz="1350" smtClean="0"/>
            </a:lvl3pPr>
            <a:lvl4pPr>
              <a:defRPr lang="en-US" sz="1350" smtClean="0"/>
            </a:lvl4pPr>
            <a:lvl5pPr>
              <a:defRPr lang="en-US" sz="1350"/>
            </a:lvl5pPr>
          </a:lstStyle>
          <a:p>
            <a:pPr marL="0" lvl="0">
              <a:lnSpc>
                <a:spcPct val="100000"/>
              </a:lnSpc>
              <a:spcBef>
                <a:spcPct val="0"/>
              </a:spcBef>
              <a:buNone/>
            </a:pPr>
            <a:r>
              <a:rPr lang="en-US" dirty="0"/>
              <a:t>Edit Master Text Styles</a:t>
            </a:r>
          </a:p>
        </p:txBody>
      </p:sp>
      <p:sp>
        <p:nvSpPr>
          <p:cNvPr id="11" name="Text Placeholder 10">
            <a:extLst>
              <a:ext uri="{FF2B5EF4-FFF2-40B4-BE49-F238E27FC236}">
                <a16:creationId xmlns:a16="http://schemas.microsoft.com/office/drawing/2014/main" id="{E59EA3FB-C095-0948-83CD-4F812F3CA45C}"/>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661082933"/>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1/2 Pictur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4797425" cy="457200"/>
          </a:xfrm>
        </p:spPr>
        <p:txBody>
          <a:bodyPr/>
          <a:lstStyle>
            <a:lvl1pPr>
              <a:defRPr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7" name="TextBox 6">
            <a:extLst>
              <a:ext uri="{FF2B5EF4-FFF2-40B4-BE49-F238E27FC236}">
                <a16:creationId xmlns:a16="http://schemas.microsoft.com/office/drawing/2014/main" id="{AFC233F4-4BA6-EC46-8DB3-143A95D5459A}"/>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9" name="Text Placeholder 3">
            <a:extLst>
              <a:ext uri="{FF2B5EF4-FFF2-40B4-BE49-F238E27FC236}">
                <a16:creationId xmlns:a16="http://schemas.microsoft.com/office/drawing/2014/main" id="{B8E027D5-10AF-5247-B60F-C8B2D62BC77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692294782"/>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se Study-1/2 Picture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870588-DEAA-3B45-9A4B-86DCE176308E}"/>
              </a:ext>
            </a:extLst>
          </p:cNvPr>
          <p:cNvSpPr/>
          <p:nvPr userDrawn="1"/>
        </p:nvSpPr>
        <p:spPr bwMode="auto">
          <a:xfrm flipH="1">
            <a:off x="6095999" y="0"/>
            <a:ext cx="6096000"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14400"/>
            <a:ext cx="4797425" cy="457200"/>
          </a:xfrm>
        </p:spPr>
        <p:txBody>
          <a:bodyPr/>
          <a:lstStyle>
            <a:lvl1pPr>
              <a:defRPr b="1">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4571F9CF-CDF3-4EE6-A083-D93A58113454}"/>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7" name="TextBox 6">
            <a:extLst>
              <a:ext uri="{FF2B5EF4-FFF2-40B4-BE49-F238E27FC236}">
                <a16:creationId xmlns:a16="http://schemas.microsoft.com/office/drawing/2014/main" id="{AFC233F4-4BA6-EC46-8DB3-143A95D5459A}"/>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9" name="Text Placeholder 3">
            <a:extLst>
              <a:ext uri="{FF2B5EF4-FFF2-40B4-BE49-F238E27FC236}">
                <a16:creationId xmlns:a16="http://schemas.microsoft.com/office/drawing/2014/main" id="{B8E027D5-10AF-5247-B60F-C8B2D62BC77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Tree>
    <p:extLst>
      <p:ext uri="{BB962C8B-B14F-4D97-AF65-F5344CB8AC3E}">
        <p14:creationId xmlns:p14="http://schemas.microsoft.com/office/powerpoint/2010/main" val="352393669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2/3 Pictur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1" y="469900"/>
            <a:ext cx="3606927" cy="338554"/>
          </a:xfrm>
        </p:spPr>
        <p:txBody>
          <a:bodyPr wrap="square">
            <a:spAutoFit/>
          </a:bodyPr>
          <a:lstStyle>
            <a:lvl1pPr>
              <a:defRPr b="1">
                <a:solidFill>
                  <a:schemeClr val="tx1"/>
                </a:solidFill>
                <a:latin typeface="+mn-lt"/>
              </a:defRPr>
            </a:lvl1pPr>
          </a:lstStyle>
          <a:p>
            <a:r>
              <a:rPr lang="en-US"/>
              <a:t>Click to edit Master title style</a:t>
            </a: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endParaRPr lang="en-US"/>
          </a:p>
        </p:txBody>
      </p:sp>
      <p:sp>
        <p:nvSpPr>
          <p:cNvPr id="10" name="Text Placeholder 10">
            <a:extLst>
              <a:ext uri="{FF2B5EF4-FFF2-40B4-BE49-F238E27FC236}">
                <a16:creationId xmlns:a16="http://schemas.microsoft.com/office/drawing/2014/main" id="{703B5AFB-E799-0442-BA28-6AF5A02967FE}"/>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854095972"/>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2/3 Picture Lo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57C14D-88D4-2E4E-B3D4-C2C8ABFC1A31}"/>
              </a:ext>
            </a:extLst>
          </p:cNvPr>
          <p:cNvSpPr/>
          <p:nvPr userDrawn="1"/>
        </p:nvSpPr>
        <p:spPr bwMode="auto">
          <a:xfrm>
            <a:off x="4302124" y="0"/>
            <a:ext cx="78898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1" y="924339"/>
            <a:ext cx="3606927" cy="338554"/>
          </a:xfrm>
        </p:spPr>
        <p:txBody>
          <a:bodyPr wrap="square">
            <a:spAutoFit/>
          </a:bodyPr>
          <a:lstStyle>
            <a:lvl1pPr>
              <a:defRPr b="1">
                <a:solidFill>
                  <a:schemeClr val="tx1"/>
                </a:solidFill>
                <a:latin typeface="+mn-lt"/>
              </a:defRPr>
            </a:lvl1pPr>
          </a:lstStyle>
          <a:p>
            <a:r>
              <a:rPr lang="en-US"/>
              <a:t>Click to edit Master title style</a:t>
            </a:r>
          </a:p>
        </p:txBody>
      </p:sp>
      <p:sp>
        <p:nvSpPr>
          <p:cNvPr id="12" name="TextBox 11">
            <a:extLst>
              <a:ext uri="{FF2B5EF4-FFF2-40B4-BE49-F238E27FC236}">
                <a16:creationId xmlns:a16="http://schemas.microsoft.com/office/drawing/2014/main" id="{9D211704-E6A2-554A-83D7-019EF0F003D0}"/>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3" name="Text Placeholder 3">
            <a:extLst>
              <a:ext uri="{FF2B5EF4-FFF2-40B4-BE49-F238E27FC236}">
                <a16:creationId xmlns:a16="http://schemas.microsoft.com/office/drawing/2014/main" id="{C4E06C20-AA8E-8342-A500-79B18C390223}"/>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tx1"/>
                </a:solidFill>
              </a:rPr>
              <a:pPr lvl="0"/>
              <a:t>‹#›</a:t>
            </a:fld>
            <a:endParaRPr lang="en-US" sz="1000">
              <a:solidFill>
                <a:schemeClr val="tx1"/>
              </a:solidFill>
            </a:endParaRPr>
          </a:p>
        </p:txBody>
      </p:sp>
      <p:sp>
        <p:nvSpPr>
          <p:cNvPr id="14" name="Picture Placeholder 2">
            <a:extLst>
              <a:ext uri="{FF2B5EF4-FFF2-40B4-BE49-F238E27FC236}">
                <a16:creationId xmlns:a16="http://schemas.microsoft.com/office/drawing/2014/main" id="{B0B5FC9B-C94B-DD4C-B568-43367EF1D400}"/>
              </a:ext>
            </a:extLst>
          </p:cNvPr>
          <p:cNvSpPr>
            <a:spLocks noGrp="1"/>
          </p:cNvSpPr>
          <p:nvPr>
            <p:ph type="pic" sz="quarter" idx="16"/>
          </p:nvPr>
        </p:nvSpPr>
        <p:spPr>
          <a:xfrm>
            <a:off x="4314697" y="0"/>
            <a:ext cx="7877303" cy="6858000"/>
          </a:xfrm>
          <a:prstGeom prst="rect">
            <a:avLst/>
          </a:prstGeom>
        </p:spPr>
        <p:txBody>
          <a:bodyPr/>
          <a:lstStyle/>
          <a:p>
            <a:endParaRPr lang="en-US"/>
          </a:p>
        </p:txBody>
      </p:sp>
    </p:spTree>
    <p:extLst>
      <p:ext uri="{BB962C8B-B14F-4D97-AF65-F5344CB8AC3E}">
        <p14:creationId xmlns:p14="http://schemas.microsoft.com/office/powerpoint/2010/main" val="96996155"/>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MockU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15EB0785-A8B2-B844-97DC-362F6DEDBA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402423653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Mock Up Lef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bg1">
              <a:lumMod val="95000"/>
            </a:schemeClr>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144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1600200"/>
            <a:ext cx="4784852" cy="3657600"/>
          </a:xfrm>
          <a:prstGeom prst="rect">
            <a:avLst/>
          </a:prstGeo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8" name="Graphic 7">
            <a:extLst>
              <a:ext uri="{FF2B5EF4-FFF2-40B4-BE49-F238E27FC236}">
                <a16:creationId xmlns:a16="http://schemas.microsoft.com/office/drawing/2014/main" id="{ECD48285-8885-4D22-8AE4-172AF611419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ext Placeholder 10">
            <a:extLst>
              <a:ext uri="{FF2B5EF4-FFF2-40B4-BE49-F238E27FC236}">
                <a16:creationId xmlns:a16="http://schemas.microsoft.com/office/drawing/2014/main" id="{D02C5AA0-D8CE-634A-97A8-97B2BC715078}"/>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07507983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Mock Up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23780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p:spPr>
        <p:txBody>
          <a:bodyPr/>
          <a:lstStyle>
            <a:lvl1pPr>
              <a:defRPr sz="16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12" name="Graphic 11">
            <a:extLst>
              <a:ext uri="{FF2B5EF4-FFF2-40B4-BE49-F238E27FC236}">
                <a16:creationId xmlns:a16="http://schemas.microsoft.com/office/drawing/2014/main" id="{E5D96D1E-C1BD-6F40-A978-D03F53CD4A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197146"/>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arrow">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17DFB89-A9BD-47AC-B57A-7869039229B5}"/>
              </a:ext>
            </a:extLst>
          </p:cNvPr>
          <p:cNvSpPr/>
          <p:nvPr userDrawn="1"/>
        </p:nvSpPr>
        <p:spPr bwMode="auto">
          <a:xfrm>
            <a:off x="-34032" y="0"/>
            <a:ext cx="3142357"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457200"/>
            <a:ext cx="2407920" cy="677108"/>
          </a:xfrm>
        </p:spPr>
        <p:txBody>
          <a:bodyPr>
            <a:spAutoFit/>
          </a:bodyPr>
          <a:lstStyle>
            <a:lvl1pPr>
              <a:defRPr b="1">
                <a:solidFill>
                  <a:schemeClr val="bg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pic>
        <p:nvPicPr>
          <p:cNvPr id="8" name="Graphic 7">
            <a:extLst>
              <a:ext uri="{FF2B5EF4-FFF2-40B4-BE49-F238E27FC236}">
                <a16:creationId xmlns:a16="http://schemas.microsoft.com/office/drawing/2014/main" id="{EE036E7A-2B84-45D1-985C-C2AD71420C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7" name="Picture Placeholder 2">
            <a:extLst>
              <a:ext uri="{FF2B5EF4-FFF2-40B4-BE49-F238E27FC236}">
                <a16:creationId xmlns:a16="http://schemas.microsoft.com/office/drawing/2014/main" id="{CE8FAB7B-4710-4747-B680-F6B4F0097B29}"/>
              </a:ext>
            </a:extLst>
          </p:cNvPr>
          <p:cNvSpPr>
            <a:spLocks noGrp="1"/>
          </p:cNvSpPr>
          <p:nvPr>
            <p:ph type="pic" sz="quarter" idx="16"/>
          </p:nvPr>
        </p:nvSpPr>
        <p:spPr>
          <a:xfrm>
            <a:off x="3108325" y="0"/>
            <a:ext cx="9083675" cy="6858000"/>
          </a:xfrm>
          <a:prstGeom prst="rect">
            <a:avLst/>
          </a:prstGeom>
        </p:spPr>
        <p:txBody>
          <a:bodyPr/>
          <a:lstStyle/>
          <a:p>
            <a:endParaRPr lang="en-US"/>
          </a:p>
        </p:txBody>
      </p:sp>
    </p:spTree>
    <p:extLst>
      <p:ext uri="{BB962C8B-B14F-4D97-AF65-F5344CB8AC3E}">
        <p14:creationId xmlns:p14="http://schemas.microsoft.com/office/powerpoint/2010/main" val="1641687614"/>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2/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430212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7A9547FE-7857-4A70-ACDF-06ACC0CC381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itle 1">
            <a:extLst>
              <a:ext uri="{FF2B5EF4-FFF2-40B4-BE49-F238E27FC236}">
                <a16:creationId xmlns:a16="http://schemas.microsoft.com/office/drawing/2014/main" id="{11BCE546-F0EF-2742-9891-475F8219D406}"/>
              </a:ext>
            </a:extLst>
          </p:cNvPr>
          <p:cNvSpPr>
            <a:spLocks noGrp="1"/>
          </p:cNvSpPr>
          <p:nvPr>
            <p:ph type="title"/>
          </p:nvPr>
        </p:nvSpPr>
        <p:spPr>
          <a:xfrm>
            <a:off x="457201" y="499646"/>
            <a:ext cx="3606927" cy="338554"/>
          </a:xfrm>
        </p:spPr>
        <p:txBody>
          <a:bodyPr wrap="square">
            <a:spAutoFit/>
          </a:bodyPr>
          <a:lstStyle>
            <a:lvl1pPr>
              <a:defRPr b="1">
                <a:solidFill>
                  <a:schemeClr val="bg1"/>
                </a:solidFill>
                <a:latin typeface="+mn-lt"/>
              </a:defRPr>
            </a:lvl1pPr>
          </a:lstStyle>
          <a:p>
            <a:r>
              <a:rPr lang="en-US"/>
              <a:t>Click to edit Master title style</a:t>
            </a:r>
          </a:p>
        </p:txBody>
      </p:sp>
      <p:sp>
        <p:nvSpPr>
          <p:cNvPr id="6" name="Text Placeholder 10">
            <a:extLst>
              <a:ext uri="{FF2B5EF4-FFF2-40B4-BE49-F238E27FC236}">
                <a16:creationId xmlns:a16="http://schemas.microsoft.com/office/drawing/2014/main" id="{B2196D5E-2DE5-E948-A22F-E057A6B9991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6075238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8188486-1E04-4170-877E-F561315E0FFC}"/>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sp>
        <p:nvSpPr>
          <p:cNvPr id="13" name="Text Placeholder 4">
            <a:extLst>
              <a:ext uri="{FF2B5EF4-FFF2-40B4-BE49-F238E27FC236}">
                <a16:creationId xmlns:a16="http://schemas.microsoft.com/office/drawing/2014/main" id="{B8E369A2-FC86-4140-9080-E549260B9180}"/>
              </a:ext>
            </a:extLst>
          </p:cNvPr>
          <p:cNvSpPr>
            <a:spLocks noGrp="1"/>
          </p:cNvSpPr>
          <p:nvPr>
            <p:ph type="body" sz="quarter" idx="11" hasCustomPrompt="1"/>
          </p:nvPr>
        </p:nvSpPr>
        <p:spPr>
          <a:xfrm>
            <a:off x="468775" y="4663440"/>
            <a:ext cx="6489700" cy="369332"/>
          </a:xfrm>
          <a:prstGeom prst="rect">
            <a:avLst/>
          </a:prstGeom>
        </p:spPr>
        <p:txBody>
          <a:bodyPr>
            <a:spAutoFit/>
          </a:bodyPr>
          <a:lstStyle>
            <a:lvl1pPr>
              <a:lnSpc>
                <a:spcPct val="100000"/>
              </a:lnSpc>
              <a:spcBef>
                <a:spcPts val="0"/>
              </a:spcBef>
              <a:defRPr sz="2400">
                <a:solidFill>
                  <a:schemeClr val="bg1"/>
                </a:solidFill>
                <a:latin typeface="Calibri Light" panose="020F0302020204030204" pitchFamily="34" charset="0"/>
                <a:cs typeface="Calibri Light" panose="020F0302020204030204" pitchFamily="34" charset="0"/>
              </a:defRPr>
            </a:lvl1pPr>
            <a:lvl2pPr>
              <a:buNone/>
              <a:defRPr/>
            </a:lvl2pPr>
          </a:lstStyle>
          <a:p>
            <a:pPr lvl="0"/>
            <a:r>
              <a:rPr lang="en-US">
                <a:effectLst/>
              </a:rPr>
              <a:t>Sub-description text goes here over one or two lines</a:t>
            </a:r>
            <a:endParaRPr lang="en-US"/>
          </a:p>
        </p:txBody>
      </p:sp>
      <p:sp>
        <p:nvSpPr>
          <p:cNvPr id="14" name="Text Placeholder 4">
            <a:extLst>
              <a:ext uri="{FF2B5EF4-FFF2-40B4-BE49-F238E27FC236}">
                <a16:creationId xmlns:a16="http://schemas.microsoft.com/office/drawing/2014/main" id="{2F6A18E7-9305-4C6B-A5A3-4962D30A22A2}"/>
              </a:ext>
            </a:extLst>
          </p:cNvPr>
          <p:cNvSpPr>
            <a:spLocks noGrp="1"/>
          </p:cNvSpPr>
          <p:nvPr>
            <p:ph type="body" sz="quarter" idx="12" hasCustomPrompt="1"/>
          </p:nvPr>
        </p:nvSpPr>
        <p:spPr>
          <a:xfrm>
            <a:off x="468775" y="5245390"/>
            <a:ext cx="6489700" cy="215444"/>
          </a:xfrm>
          <a:prstGeom prst="rect">
            <a:avLst/>
          </a:prstGeom>
        </p:spPr>
        <p:txBody>
          <a:bodyPr>
            <a:spAutoFit/>
          </a:bodyPr>
          <a:lstStyle>
            <a:lvl1pPr>
              <a:lnSpc>
                <a:spcPct val="100000"/>
              </a:lnSpc>
              <a:spcBef>
                <a:spcPts val="0"/>
              </a:spcBef>
              <a:defRPr sz="1400" spc="300">
                <a:solidFill>
                  <a:schemeClr val="bg1">
                    <a:lumMod val="95000"/>
                  </a:schemeClr>
                </a:solidFill>
              </a:defRPr>
            </a:lvl1pPr>
            <a:lvl2pPr>
              <a:buNone/>
              <a:defRPr/>
            </a:lvl2pPr>
          </a:lstStyle>
          <a:p>
            <a:pPr lvl="0"/>
            <a:r>
              <a:rPr lang="en-US">
                <a:effectLst/>
              </a:rPr>
              <a:t>23 OCTOBER 2020</a:t>
            </a:r>
            <a:endParaRPr lang="en-US"/>
          </a:p>
        </p:txBody>
      </p:sp>
      <p:pic>
        <p:nvPicPr>
          <p:cNvPr id="2" name="Graphic 1">
            <a:extLst>
              <a:ext uri="{FF2B5EF4-FFF2-40B4-BE49-F238E27FC236}">
                <a16:creationId xmlns:a16="http://schemas.microsoft.com/office/drawing/2014/main" id="{CE8C851A-E2E7-4523-9F42-0BB009E5644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8776" y="610099"/>
            <a:ext cx="1070464" cy="377256"/>
          </a:xfrm>
          <a:prstGeom prst="rect">
            <a:avLst/>
          </a:prstGeom>
        </p:spPr>
      </p:pic>
      <p:sp>
        <p:nvSpPr>
          <p:cNvPr id="7" name="Title 2">
            <a:extLst>
              <a:ext uri="{FF2B5EF4-FFF2-40B4-BE49-F238E27FC236}">
                <a16:creationId xmlns:a16="http://schemas.microsoft.com/office/drawing/2014/main" id="{D6769452-030B-5548-B575-999D639F6D22}"/>
              </a:ext>
            </a:extLst>
          </p:cNvPr>
          <p:cNvSpPr>
            <a:spLocks noGrp="1"/>
          </p:cNvSpPr>
          <p:nvPr>
            <p:ph type="title"/>
          </p:nvPr>
        </p:nvSpPr>
        <p:spPr>
          <a:xfrm>
            <a:off x="466165" y="1965960"/>
            <a:ext cx="5755248" cy="1846659"/>
          </a:xfrm>
        </p:spPr>
        <p:txBody>
          <a:bodyPr vert="horz" wrap="square" lIns="0" tIns="0" rIns="0" bIns="0" rtlCol="0">
            <a:spAutoFit/>
          </a:bodyPr>
          <a:lstStyle>
            <a:lvl1pPr>
              <a:defRPr lang="en-US" sz="6000" b="0" dirty="0">
                <a:solidFill>
                  <a:schemeClr val="bg1"/>
                </a:solidFill>
                <a:latin typeface="Calibri Light" panose="020F0302020204030204" pitchFamily="34" charset="0"/>
                <a:cs typeface="Calibri Light" panose="020F0302020204030204" pitchFamily="34" charset="0"/>
              </a:defRPr>
            </a:lvl1pPr>
          </a:lstStyle>
          <a:p>
            <a:pPr marL="0" lvl="0" indent="0">
              <a:spcBef>
                <a:spcPts val="0"/>
              </a:spcBef>
              <a:spcAft>
                <a:spcPts val="0"/>
              </a:spcAft>
              <a:buFont typeface="Arial" panose="020B0604020202020204" pitchFamily="34" charset="0"/>
            </a:pPr>
            <a:r>
              <a:rPr lang="en-US" dirty="0"/>
              <a:t>Click to edit Master title style</a:t>
            </a:r>
          </a:p>
        </p:txBody>
      </p:sp>
    </p:spTree>
    <p:extLst>
      <p:ext uri="{BB962C8B-B14F-4D97-AF65-F5344CB8AC3E}">
        <p14:creationId xmlns:p14="http://schemas.microsoft.com/office/powerpoint/2010/main" val="206561306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Mock Up Left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7180263"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57200" y="927353"/>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1613153"/>
            <a:ext cx="4784852" cy="2965748"/>
          </a:xfrm>
          <a:prstGeom prst="rect">
            <a:avLst/>
          </a:prstGeom>
        </p:spPr>
        <p:txBody>
          <a:bodyPr>
            <a:spAutoFit/>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4" name="Graphic 3">
            <a:extLst>
              <a:ext uri="{FF2B5EF4-FFF2-40B4-BE49-F238E27FC236}">
                <a16:creationId xmlns:a16="http://schemas.microsoft.com/office/drawing/2014/main" id="{FF61EEF5-D25E-43F9-9DE7-B0D48CE58D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6" name="Text Placeholder 10">
            <a:extLst>
              <a:ext uri="{FF2B5EF4-FFF2-40B4-BE49-F238E27FC236}">
                <a16:creationId xmlns:a16="http://schemas.microsoft.com/office/drawing/2014/main" id="{2E184C37-FA49-E94C-B478-B1492E6E7F7A}"/>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2700087433"/>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arrow-Black">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2407920" cy="677108"/>
          </a:xfrm>
        </p:spPr>
        <p:txBody>
          <a:bodyPr>
            <a:spAutoFit/>
          </a:bodyPr>
          <a:lstStyle>
            <a:lvl1pPr>
              <a:defRPr b="1">
                <a:solidFill>
                  <a:schemeClr val="tx1"/>
                </a:solidFill>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240792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2" name="Rectangle 1">
            <a:extLst>
              <a:ext uri="{FF2B5EF4-FFF2-40B4-BE49-F238E27FC236}">
                <a16:creationId xmlns:a16="http://schemas.microsoft.com/office/drawing/2014/main" id="{2CB0227B-1090-48E9-B33D-CB9CA73DF05F}"/>
              </a:ext>
            </a:extLst>
          </p:cNvPr>
          <p:cNvSpPr/>
          <p:nvPr userDrawn="1"/>
        </p:nvSpPr>
        <p:spPr bwMode="auto">
          <a:xfrm flipH="1">
            <a:off x="3108325" y="0"/>
            <a:ext cx="9083675"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TextBox 7">
            <a:extLst>
              <a:ext uri="{FF2B5EF4-FFF2-40B4-BE49-F238E27FC236}">
                <a16:creationId xmlns:a16="http://schemas.microsoft.com/office/drawing/2014/main" id="{42CC76E4-4D68-894E-AF17-C8188D17CE71}"/>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3" name="Text Placeholder 3">
            <a:extLst>
              <a:ext uri="{FF2B5EF4-FFF2-40B4-BE49-F238E27FC236}">
                <a16:creationId xmlns:a16="http://schemas.microsoft.com/office/drawing/2014/main" id="{B4E5246D-43F4-5946-BF12-EAA7EF1F6B9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9854672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1/2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6095999" y="0"/>
            <a:ext cx="6096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7" name="TextBox 6">
            <a:extLst>
              <a:ext uri="{FF2B5EF4-FFF2-40B4-BE49-F238E27FC236}">
                <a16:creationId xmlns:a16="http://schemas.microsoft.com/office/drawing/2014/main" id="{D5E70CA8-AE5E-9144-B51A-3DB9B2B912F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1" name="Text Placeholder 10">
            <a:extLst>
              <a:ext uri="{FF2B5EF4-FFF2-40B4-BE49-F238E27FC236}">
                <a16:creationId xmlns:a16="http://schemas.microsoft.com/office/drawing/2014/main" id="{2A2E37B5-D917-F347-A92A-FFF42F041ED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12" name="Title 1">
            <a:extLst>
              <a:ext uri="{FF2B5EF4-FFF2-40B4-BE49-F238E27FC236}">
                <a16:creationId xmlns:a16="http://schemas.microsoft.com/office/drawing/2014/main" id="{C8B879C7-3885-2143-A73F-46BF268524BA}"/>
              </a:ext>
            </a:extLst>
          </p:cNvPr>
          <p:cNvSpPr>
            <a:spLocks noGrp="1"/>
          </p:cNvSpPr>
          <p:nvPr>
            <p:ph type="title"/>
          </p:nvPr>
        </p:nvSpPr>
        <p:spPr>
          <a:xfrm>
            <a:off x="457200" y="457200"/>
            <a:ext cx="4797425" cy="457200"/>
          </a:xfrm>
        </p:spPr>
        <p:txBody>
          <a:bodyPr/>
          <a:lstStyle>
            <a:lvl1pPr>
              <a:defRPr b="1">
                <a:latin typeface="+mn-lt"/>
              </a:defRPr>
            </a:lvl1pPr>
          </a:lstStyle>
          <a:p>
            <a:r>
              <a:rPr lang="en-US"/>
              <a:t>Click to edit Master title style</a:t>
            </a:r>
          </a:p>
        </p:txBody>
      </p:sp>
      <p:sp>
        <p:nvSpPr>
          <p:cNvPr id="13" name="Text Placeholder 3">
            <a:extLst>
              <a:ext uri="{FF2B5EF4-FFF2-40B4-BE49-F238E27FC236}">
                <a16:creationId xmlns:a16="http://schemas.microsoft.com/office/drawing/2014/main" id="{EC884B43-5420-8A44-BD3B-D88B17EDD055}"/>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82149455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1/3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flipH="1">
            <a:off x="7907337" y="0"/>
            <a:ext cx="428466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8" name="Title 1">
            <a:extLst>
              <a:ext uri="{FF2B5EF4-FFF2-40B4-BE49-F238E27FC236}">
                <a16:creationId xmlns:a16="http://schemas.microsoft.com/office/drawing/2014/main" id="{38C65148-4BCC-48BC-8E7B-05AA01088658}"/>
              </a:ext>
            </a:extLst>
          </p:cNvPr>
          <p:cNvSpPr>
            <a:spLocks noGrp="1"/>
          </p:cNvSpPr>
          <p:nvPr>
            <p:ph type="title"/>
          </p:nvPr>
        </p:nvSpPr>
        <p:spPr>
          <a:xfrm>
            <a:off x="457200" y="467139"/>
            <a:ext cx="4797425" cy="338554"/>
          </a:xfrm>
        </p:spPr>
        <p:txBody>
          <a:bodyPr>
            <a:spAutoFit/>
          </a:bodyPr>
          <a:lstStyle>
            <a:lvl1pPr>
              <a:defRPr b="1">
                <a:latin typeface="+mn-lt"/>
              </a:defRPr>
            </a:lvl1pPr>
          </a:lstStyle>
          <a:p>
            <a:r>
              <a:rPr lang="en-US"/>
              <a:t>Click to edit Master title style</a:t>
            </a:r>
          </a:p>
        </p:txBody>
      </p:sp>
      <p:sp>
        <p:nvSpPr>
          <p:cNvPr id="7" name="TextBox 6">
            <a:extLst>
              <a:ext uri="{FF2B5EF4-FFF2-40B4-BE49-F238E27FC236}">
                <a16:creationId xmlns:a16="http://schemas.microsoft.com/office/drawing/2014/main" id="{39B55E40-4D84-A94C-A4CB-F465F24AE156}"/>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8" name="Text Placeholder 3">
            <a:extLst>
              <a:ext uri="{FF2B5EF4-FFF2-40B4-BE49-F238E27FC236}">
                <a16:creationId xmlns:a16="http://schemas.microsoft.com/office/drawing/2014/main" id="{80D87F5D-4F0F-994A-BFA6-46BC2DD6C51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9" name="Text Placeholder 10">
            <a:extLst>
              <a:ext uri="{FF2B5EF4-FFF2-40B4-BE49-F238E27FC236}">
                <a16:creationId xmlns:a16="http://schemas.microsoft.com/office/drawing/2014/main" id="{D6A52748-F772-0748-94C9-3767AF238C35}"/>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357692014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1/2 Picture 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pic>
        <p:nvPicPr>
          <p:cNvPr id="8" name="Graphic 7">
            <a:extLst>
              <a:ext uri="{FF2B5EF4-FFF2-40B4-BE49-F238E27FC236}">
                <a16:creationId xmlns:a16="http://schemas.microsoft.com/office/drawing/2014/main" id="{D4D51ED0-4D08-4641-87AC-8F2B5E2A3B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6A703936-AD1E-BD44-91CB-919F81D7BFEC}"/>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2" name="Text Placeholder 3">
            <a:extLst>
              <a:ext uri="{FF2B5EF4-FFF2-40B4-BE49-F238E27FC236}">
                <a16:creationId xmlns:a16="http://schemas.microsoft.com/office/drawing/2014/main" id="{BD1BED4F-175D-FF44-A003-4A5C8D212304}"/>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
        <p:nvSpPr>
          <p:cNvPr id="13" name="Picture Placeholder 2">
            <a:extLst>
              <a:ext uri="{FF2B5EF4-FFF2-40B4-BE49-F238E27FC236}">
                <a16:creationId xmlns:a16="http://schemas.microsoft.com/office/drawing/2014/main" id="{091CD3F7-14AE-A849-9B73-75D2354D4845}"/>
              </a:ext>
            </a:extLst>
          </p:cNvPr>
          <p:cNvSpPr>
            <a:spLocks noGrp="1"/>
          </p:cNvSpPr>
          <p:nvPr>
            <p:ph type="pic" sz="quarter" idx="16"/>
          </p:nvPr>
        </p:nvSpPr>
        <p:spPr>
          <a:xfrm>
            <a:off x="6096000" y="0"/>
            <a:ext cx="6096000" cy="6858000"/>
          </a:xfrm>
          <a:prstGeom prst="rect">
            <a:avLst/>
          </a:prstGeom>
        </p:spPr>
        <p:txBody>
          <a:bodyPr/>
          <a:lstStyle/>
          <a:p>
            <a:endParaRPr lang="en-US"/>
          </a:p>
        </p:txBody>
      </p:sp>
      <p:sp>
        <p:nvSpPr>
          <p:cNvPr id="14" name="Title 1">
            <a:extLst>
              <a:ext uri="{FF2B5EF4-FFF2-40B4-BE49-F238E27FC236}">
                <a16:creationId xmlns:a16="http://schemas.microsoft.com/office/drawing/2014/main" id="{1090E848-D90D-3040-B1C3-7D33F1A7AC6F}"/>
              </a:ext>
            </a:extLst>
          </p:cNvPr>
          <p:cNvSpPr>
            <a:spLocks noGrp="1"/>
          </p:cNvSpPr>
          <p:nvPr>
            <p:ph type="title"/>
          </p:nvPr>
        </p:nvSpPr>
        <p:spPr>
          <a:xfrm>
            <a:off x="457200" y="927353"/>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5" name="Text Placeholder 2">
            <a:extLst>
              <a:ext uri="{FF2B5EF4-FFF2-40B4-BE49-F238E27FC236}">
                <a16:creationId xmlns:a16="http://schemas.microsoft.com/office/drawing/2014/main" id="{30EAA2BB-1929-1344-BB72-B8696E5C93FB}"/>
              </a:ext>
            </a:extLst>
          </p:cNvPr>
          <p:cNvSpPr>
            <a:spLocks noGrp="1"/>
          </p:cNvSpPr>
          <p:nvPr>
            <p:ph type="body" sz="quarter" idx="17" hasCustomPrompt="1"/>
          </p:nvPr>
        </p:nvSpPr>
        <p:spPr>
          <a:xfrm>
            <a:off x="469773" y="1613153"/>
            <a:ext cx="4784852" cy="2965748"/>
          </a:xfrm>
          <a:prstGeom prst="rect">
            <a:avLst/>
          </a:prstGeom>
        </p:spPr>
        <p:txBody>
          <a:bodyPr>
            <a:spAutoFit/>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sp>
        <p:nvSpPr>
          <p:cNvPr id="10" name="Text Placeholder 10">
            <a:extLst>
              <a:ext uri="{FF2B5EF4-FFF2-40B4-BE49-F238E27FC236}">
                <a16:creationId xmlns:a16="http://schemas.microsoft.com/office/drawing/2014/main" id="{B6C52A15-EBCB-2E4D-B9B0-C28E4B5B7D51}"/>
              </a:ext>
            </a:extLst>
          </p:cNvPr>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Tree>
    <p:extLst>
      <p:ext uri="{BB962C8B-B14F-4D97-AF65-F5344CB8AC3E}">
        <p14:creationId xmlns:p14="http://schemas.microsoft.com/office/powerpoint/2010/main" val="120249523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Statem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3D721A-127A-4DBE-B738-ABA4893319B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11" name="Title 1"/>
          <p:cNvSpPr>
            <a:spLocks noGrp="1"/>
          </p:cNvSpPr>
          <p:nvPr>
            <p:ph type="title"/>
          </p:nvPr>
        </p:nvSpPr>
        <p:spPr>
          <a:xfrm>
            <a:off x="4303841" y="1600200"/>
            <a:ext cx="4797425" cy="338554"/>
          </a:xfrm>
        </p:spPr>
        <p:txBody>
          <a:bodyPr>
            <a:spAutoFit/>
          </a:bodyPr>
          <a:lstStyle>
            <a:lvl1pPr>
              <a:defRPr b="1">
                <a:solidFill>
                  <a:schemeClr val="bg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316414" y="2286000"/>
            <a:ext cx="4784852" cy="3657600"/>
          </a:xfrm>
          <a:prstGeom prst="rect">
            <a:avLst/>
          </a:prstGeom>
        </p:spPr>
        <p:txBody>
          <a:bodyPr/>
          <a:lstStyle>
            <a:lvl1pPr>
              <a:defRPr sz="1600">
                <a:solidFill>
                  <a:schemeClr val="bg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err="1"/>
              <a:t>popularised</a:t>
            </a:r>
            <a:r>
              <a:rPr lang="en-US"/>
              <a:t> in the 1960s with the release of Letraset sheets containing Lorem Ipsum passages, and more recently with desktop publishing software like Aldus PageMaker including versions of Lorem Ipsum.</a:t>
            </a:r>
          </a:p>
        </p:txBody>
      </p:sp>
      <p:pic>
        <p:nvPicPr>
          <p:cNvPr id="7" name="Graphic 6">
            <a:extLst>
              <a:ext uri="{FF2B5EF4-FFF2-40B4-BE49-F238E27FC236}">
                <a16:creationId xmlns:a16="http://schemas.microsoft.com/office/drawing/2014/main" id="{6E44CDB4-CF54-423C-9681-C9AAACA56BA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8" name="TextBox 7">
            <a:extLst>
              <a:ext uri="{FF2B5EF4-FFF2-40B4-BE49-F238E27FC236}">
                <a16:creationId xmlns:a16="http://schemas.microsoft.com/office/drawing/2014/main" id="{D74CC298-22F4-2C44-B143-5C071C1464AE}"/>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9" name="Text Placeholder 3">
            <a:extLst>
              <a:ext uri="{FF2B5EF4-FFF2-40B4-BE49-F238E27FC236}">
                <a16:creationId xmlns:a16="http://schemas.microsoft.com/office/drawing/2014/main" id="{564434E4-9DFC-C54A-8FA5-A3977779F6DB}"/>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2124745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Column Pictures ">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a:prstGeom prst="rect">
            <a:avLst/>
          </a:prstGeo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6" name="Text Placeholder 2">
            <a:extLst>
              <a:ext uri="{FF2B5EF4-FFF2-40B4-BE49-F238E27FC236}">
                <a16:creationId xmlns:a16="http://schemas.microsoft.com/office/drawing/2014/main" id="{14ACCEEE-9EE8-4BBF-B992-09ACA791A933}"/>
              </a:ext>
            </a:extLst>
          </p:cNvPr>
          <p:cNvSpPr>
            <a:spLocks noGrp="1"/>
          </p:cNvSpPr>
          <p:nvPr>
            <p:ph type="body" sz="quarter" idx="18" hasCustomPrompt="1"/>
          </p:nvPr>
        </p:nvSpPr>
        <p:spPr>
          <a:xfrm>
            <a:off x="45720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341376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341376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637032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637032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19" name="Text Placeholder 2">
            <a:extLst>
              <a:ext uri="{FF2B5EF4-FFF2-40B4-BE49-F238E27FC236}">
                <a16:creationId xmlns:a16="http://schemas.microsoft.com/office/drawing/2014/main" id="{0D35C967-D122-42CE-BDAF-F34B55F00EA2}"/>
              </a:ext>
            </a:extLst>
          </p:cNvPr>
          <p:cNvSpPr>
            <a:spLocks noGrp="1"/>
          </p:cNvSpPr>
          <p:nvPr>
            <p:ph type="body" sz="quarter" idx="23" hasCustomPrompt="1"/>
          </p:nvPr>
        </p:nvSpPr>
        <p:spPr>
          <a:xfrm>
            <a:off x="9326880" y="2753526"/>
            <a:ext cx="2407920" cy="462114"/>
          </a:xfrm>
          <a:prstGeom prst="rect">
            <a:avLst/>
          </a:prstGeom>
        </p:spPr>
        <p:txBody>
          <a:bodyPr wrap="square">
            <a:spAutoFit/>
          </a:bodyPr>
          <a:lstStyle>
            <a:lvl1pPr>
              <a:defRPr sz="14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20" name="Text Placeholder 2">
            <a:extLst>
              <a:ext uri="{FF2B5EF4-FFF2-40B4-BE49-F238E27FC236}">
                <a16:creationId xmlns:a16="http://schemas.microsoft.com/office/drawing/2014/main" id="{54FDC613-45BE-47C3-82C5-FC027C2DE43E}"/>
              </a:ext>
            </a:extLst>
          </p:cNvPr>
          <p:cNvSpPr>
            <a:spLocks noGrp="1"/>
          </p:cNvSpPr>
          <p:nvPr>
            <p:ph type="body" sz="quarter" idx="24" hasCustomPrompt="1"/>
          </p:nvPr>
        </p:nvSpPr>
        <p:spPr>
          <a:xfrm>
            <a:off x="9326880" y="3434928"/>
            <a:ext cx="2407920" cy="2630592"/>
          </a:xfrm>
          <a:prstGeom prst="rect">
            <a:avLst/>
          </a:prstGeom>
        </p:spPr>
        <p:txBody>
          <a:bodyPr wrap="square">
            <a:spAutoFit/>
          </a:bodyPr>
          <a:lstStyle>
            <a:lvl1pPr>
              <a:defRPr sz="12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p>
        </p:txBody>
      </p:sp>
      <p:sp>
        <p:nvSpPr>
          <p:cNvPr id="24" name="Picture Placeholder 23">
            <a:extLst>
              <a:ext uri="{FF2B5EF4-FFF2-40B4-BE49-F238E27FC236}">
                <a16:creationId xmlns:a16="http://schemas.microsoft.com/office/drawing/2014/main" id="{F84AF8F5-D562-4FBF-9069-09A640AACD09}"/>
              </a:ext>
            </a:extLst>
          </p:cNvPr>
          <p:cNvSpPr>
            <a:spLocks noGrp="1"/>
          </p:cNvSpPr>
          <p:nvPr>
            <p:ph type="pic" sz="quarter" idx="27"/>
          </p:nvPr>
        </p:nvSpPr>
        <p:spPr>
          <a:xfrm>
            <a:off x="463731" y="1143000"/>
            <a:ext cx="2408238" cy="1371600"/>
          </a:xfrm>
          <a:prstGeom prst="rect">
            <a:avLst/>
          </a:prstGeom>
          <a:solidFill>
            <a:schemeClr val="bg1">
              <a:lumMod val="95000"/>
            </a:schemeClr>
          </a:solidFill>
        </p:spPr>
        <p:txBody>
          <a:bodyPr/>
          <a:lstStyle/>
          <a:p>
            <a:endParaRPr lang="en-US"/>
          </a:p>
        </p:txBody>
      </p:sp>
      <p:sp>
        <p:nvSpPr>
          <p:cNvPr id="25" name="Picture Placeholder 23">
            <a:extLst>
              <a:ext uri="{FF2B5EF4-FFF2-40B4-BE49-F238E27FC236}">
                <a16:creationId xmlns:a16="http://schemas.microsoft.com/office/drawing/2014/main" id="{4F5537FA-B25A-4A75-AFE8-CB3D2D4EA781}"/>
              </a:ext>
            </a:extLst>
          </p:cNvPr>
          <p:cNvSpPr>
            <a:spLocks noGrp="1"/>
          </p:cNvSpPr>
          <p:nvPr>
            <p:ph type="pic" sz="quarter" idx="28"/>
          </p:nvPr>
        </p:nvSpPr>
        <p:spPr>
          <a:xfrm>
            <a:off x="3413442" y="1143000"/>
            <a:ext cx="2408238" cy="1371600"/>
          </a:xfrm>
          <a:prstGeom prst="rect">
            <a:avLst/>
          </a:prstGeom>
          <a:solidFill>
            <a:schemeClr val="bg1">
              <a:lumMod val="95000"/>
            </a:schemeClr>
          </a:solidFill>
        </p:spPr>
        <p:txBody>
          <a:bodyPr/>
          <a:lstStyle/>
          <a:p>
            <a:endParaRPr lang="en-US"/>
          </a:p>
        </p:txBody>
      </p:sp>
      <p:sp>
        <p:nvSpPr>
          <p:cNvPr id="26" name="Picture Placeholder 23">
            <a:extLst>
              <a:ext uri="{FF2B5EF4-FFF2-40B4-BE49-F238E27FC236}">
                <a16:creationId xmlns:a16="http://schemas.microsoft.com/office/drawing/2014/main" id="{62EC0755-06FE-418F-830B-3953EAC2B2B8}"/>
              </a:ext>
            </a:extLst>
          </p:cNvPr>
          <p:cNvSpPr>
            <a:spLocks noGrp="1"/>
          </p:cNvSpPr>
          <p:nvPr>
            <p:ph type="pic" sz="quarter" idx="29"/>
          </p:nvPr>
        </p:nvSpPr>
        <p:spPr>
          <a:xfrm>
            <a:off x="6363153" y="1143000"/>
            <a:ext cx="2408238" cy="1371600"/>
          </a:xfrm>
          <a:prstGeom prst="rect">
            <a:avLst/>
          </a:prstGeom>
          <a:solidFill>
            <a:schemeClr val="bg1">
              <a:lumMod val="95000"/>
            </a:schemeClr>
          </a:solidFill>
        </p:spPr>
        <p:txBody>
          <a:bodyPr/>
          <a:lstStyle/>
          <a:p>
            <a:endParaRPr lang="en-US"/>
          </a:p>
        </p:txBody>
      </p:sp>
      <p:sp>
        <p:nvSpPr>
          <p:cNvPr id="27" name="Picture Placeholder 23">
            <a:extLst>
              <a:ext uri="{FF2B5EF4-FFF2-40B4-BE49-F238E27FC236}">
                <a16:creationId xmlns:a16="http://schemas.microsoft.com/office/drawing/2014/main" id="{5145A383-DF32-4D59-98B6-07591E0CE3E3}"/>
              </a:ext>
            </a:extLst>
          </p:cNvPr>
          <p:cNvSpPr>
            <a:spLocks noGrp="1"/>
          </p:cNvSpPr>
          <p:nvPr>
            <p:ph type="pic" sz="quarter" idx="30"/>
          </p:nvPr>
        </p:nvSpPr>
        <p:spPr>
          <a:xfrm>
            <a:off x="9312864" y="1143000"/>
            <a:ext cx="2408238" cy="1371600"/>
          </a:xfrm>
          <a:prstGeom prst="rect">
            <a:avLst/>
          </a:prstGeom>
          <a:solidFill>
            <a:schemeClr val="bg1">
              <a:lumMod val="95000"/>
            </a:schemeClr>
          </a:solidFill>
        </p:spPr>
        <p:txBody>
          <a:bodyPr/>
          <a:lstStyle/>
          <a:p>
            <a:endParaRPr lang="en-US"/>
          </a:p>
        </p:txBody>
      </p:sp>
    </p:spTree>
    <p:extLst>
      <p:ext uri="{BB962C8B-B14F-4D97-AF65-F5344CB8AC3E}">
        <p14:creationId xmlns:p14="http://schemas.microsoft.com/office/powerpoint/2010/main" val="802160967"/>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3 Pictures">
    <p:spTree>
      <p:nvGrpSpPr>
        <p:cNvPr id="1" name=""/>
        <p:cNvGrpSpPr/>
        <p:nvPr/>
      </p:nvGrpSpPr>
      <p:grpSpPr>
        <a:xfrm>
          <a:off x="0" y="0"/>
          <a:ext cx="0" cy="0"/>
          <a:chOff x="0" y="0"/>
          <a:chExt cx="0" cy="0"/>
        </a:xfrm>
      </p:grpSpPr>
      <p:sp>
        <p:nvSpPr>
          <p:cNvPr id="11" name="Title 1"/>
          <p:cNvSpPr>
            <a:spLocks noGrp="1"/>
          </p:cNvSpPr>
          <p:nvPr>
            <p:ph type="title"/>
          </p:nvPr>
        </p:nvSpPr>
        <p:spPr>
          <a:xfrm>
            <a:off x="457201" y="4124960"/>
            <a:ext cx="3312160" cy="246221"/>
          </a:xfrm>
        </p:spPr>
        <p:txBody>
          <a:bodyPr>
            <a:spAutoFit/>
          </a:bodyPr>
          <a:lstStyle>
            <a:lvl1pPr>
              <a:defRPr sz="1600" b="1">
                <a:solidFill>
                  <a:schemeClr val="tx1"/>
                </a:solidFill>
                <a:latin typeface="+mn-lt"/>
              </a:defRPr>
            </a:lvl1pPr>
          </a:lstStyle>
          <a:p>
            <a:r>
              <a:rPr lang="en-US"/>
              <a:t>Click to edit Master title style</a:t>
            </a:r>
          </a:p>
        </p:txBody>
      </p:sp>
      <p:sp>
        <p:nvSpPr>
          <p:cNvPr id="10" name="Text Placeholder 2">
            <a:extLst>
              <a:ext uri="{FF2B5EF4-FFF2-40B4-BE49-F238E27FC236}">
                <a16:creationId xmlns:a16="http://schemas.microsoft.com/office/drawing/2014/main" id="{DCFE7496-2B11-468F-A424-81EF7552D417}"/>
              </a:ext>
            </a:extLst>
          </p:cNvPr>
          <p:cNvSpPr>
            <a:spLocks noGrp="1"/>
          </p:cNvSpPr>
          <p:nvPr>
            <p:ph type="body" sz="quarter" idx="17" hasCustomPrompt="1"/>
          </p:nvPr>
        </p:nvSpPr>
        <p:spPr>
          <a:xfrm>
            <a:off x="469773"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0" y="0"/>
            <a:ext cx="4076700" cy="3429000"/>
          </a:xfrm>
          <a:prstGeom prst="rect">
            <a:avLst/>
          </a:prstGeom>
          <a:solidFill>
            <a:schemeClr val="bg2"/>
          </a:solidFill>
        </p:spPr>
        <p:txBody>
          <a:bodyPr/>
          <a:lstStyle/>
          <a:p>
            <a:endParaRPr lang="en-US"/>
          </a:p>
        </p:txBody>
      </p:sp>
      <p:sp>
        <p:nvSpPr>
          <p:cNvPr id="14" name="Picture Placeholder 12">
            <a:extLst>
              <a:ext uri="{FF2B5EF4-FFF2-40B4-BE49-F238E27FC236}">
                <a16:creationId xmlns:a16="http://schemas.microsoft.com/office/drawing/2014/main" id="{2F7B19A9-71C0-403D-B507-22838A53F144}"/>
              </a:ext>
            </a:extLst>
          </p:cNvPr>
          <p:cNvSpPr>
            <a:spLocks noGrp="1"/>
          </p:cNvSpPr>
          <p:nvPr>
            <p:ph type="pic" sz="quarter" idx="19"/>
          </p:nvPr>
        </p:nvSpPr>
        <p:spPr>
          <a:xfrm>
            <a:off x="4076700" y="0"/>
            <a:ext cx="4064000" cy="3429000"/>
          </a:xfrm>
          <a:prstGeom prst="rect">
            <a:avLst/>
          </a:prstGeom>
          <a:solidFill>
            <a:schemeClr val="bg2"/>
          </a:solidFill>
        </p:spPr>
        <p:txBody>
          <a:bodyPr/>
          <a:lstStyle/>
          <a:p>
            <a:endParaRPr lang="en-US"/>
          </a:p>
        </p:txBody>
      </p:sp>
      <p:sp>
        <p:nvSpPr>
          <p:cNvPr id="15" name="Picture Placeholder 12">
            <a:extLst>
              <a:ext uri="{FF2B5EF4-FFF2-40B4-BE49-F238E27FC236}">
                <a16:creationId xmlns:a16="http://schemas.microsoft.com/office/drawing/2014/main" id="{584A1708-3D5F-4AC2-B35F-FB446EFEB7C2}"/>
              </a:ext>
            </a:extLst>
          </p:cNvPr>
          <p:cNvSpPr>
            <a:spLocks noGrp="1"/>
          </p:cNvSpPr>
          <p:nvPr>
            <p:ph type="pic" sz="quarter" idx="20"/>
          </p:nvPr>
        </p:nvSpPr>
        <p:spPr>
          <a:xfrm>
            <a:off x="8140700" y="0"/>
            <a:ext cx="4064000" cy="3429000"/>
          </a:xfrm>
          <a:prstGeom prst="rect">
            <a:avLst/>
          </a:prstGeom>
          <a:solidFill>
            <a:schemeClr val="bg2"/>
          </a:solidFill>
        </p:spPr>
        <p:txBody>
          <a:bodyPr/>
          <a:lstStyle/>
          <a:p>
            <a:endParaRPr lang="en-US"/>
          </a:p>
        </p:txBody>
      </p:sp>
      <p:sp>
        <p:nvSpPr>
          <p:cNvPr id="17" name="Text Placeholder 2">
            <a:extLst>
              <a:ext uri="{FF2B5EF4-FFF2-40B4-BE49-F238E27FC236}">
                <a16:creationId xmlns:a16="http://schemas.microsoft.com/office/drawing/2014/main" id="{97BF9D5A-73E5-43EB-95F4-FF5636951647}"/>
              </a:ext>
            </a:extLst>
          </p:cNvPr>
          <p:cNvSpPr>
            <a:spLocks noGrp="1"/>
          </p:cNvSpPr>
          <p:nvPr>
            <p:ph type="body" sz="quarter" idx="21" hasCustomPrompt="1"/>
          </p:nvPr>
        </p:nvSpPr>
        <p:spPr>
          <a:xfrm>
            <a:off x="4314697"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19" name="Text Placeholder 2">
            <a:extLst>
              <a:ext uri="{FF2B5EF4-FFF2-40B4-BE49-F238E27FC236}">
                <a16:creationId xmlns:a16="http://schemas.microsoft.com/office/drawing/2014/main" id="{6AC52B6B-2068-4BD5-8D7B-E2AA5CC142A6}"/>
              </a:ext>
            </a:extLst>
          </p:cNvPr>
          <p:cNvSpPr>
            <a:spLocks noGrp="1"/>
          </p:cNvSpPr>
          <p:nvPr>
            <p:ph type="body" sz="quarter" idx="22" hasCustomPrompt="1"/>
          </p:nvPr>
        </p:nvSpPr>
        <p:spPr>
          <a:xfrm>
            <a:off x="8406449" y="4502295"/>
            <a:ext cx="3299588" cy="802399"/>
          </a:xfrm>
          <a:prstGeom prst="rect">
            <a:avLst/>
          </a:prstGeom>
        </p:spPr>
        <p:txBody>
          <a:bodyPr wrap="square">
            <a:spAutoFit/>
          </a:bodyPr>
          <a:lstStyle>
            <a:lvl1pPr>
              <a:defRPr sz="1200">
                <a:solidFill>
                  <a:schemeClr val="tx1"/>
                </a:solidFill>
                <a:latin typeface="+mn-lt"/>
                <a:cs typeface="Calibri Light" panose="020F0302020204030204" pitchFamily="34" charset="0"/>
              </a:defRPr>
            </a:lvl1pPr>
            <a:lvl2pPr>
              <a:buNone/>
              <a:defRPr/>
            </a:lvl2pPr>
            <a:lvl3pPr>
              <a:buNone/>
              <a:defRPr/>
            </a:lvl3pPr>
          </a:lstStyle>
          <a:p>
            <a:pPr lvl="0"/>
            <a:r>
              <a:rPr lang="en-US"/>
              <a:t>Lorem Ipsum is simply dummy text of the printing and typesetting industry. Lorem Ipsum has been the industry's standard dummy text ever since the 1500s, when an unknown printer took a galley of type and</a:t>
            </a:r>
          </a:p>
        </p:txBody>
      </p:sp>
      <p:sp>
        <p:nvSpPr>
          <p:cNvPr id="4" name="Text Placeholder 3">
            <a:extLst>
              <a:ext uri="{FF2B5EF4-FFF2-40B4-BE49-F238E27FC236}">
                <a16:creationId xmlns:a16="http://schemas.microsoft.com/office/drawing/2014/main" id="{AC56DCAB-CD09-4E29-A907-70E7EBE0E688}"/>
              </a:ext>
            </a:extLst>
          </p:cNvPr>
          <p:cNvSpPr>
            <a:spLocks noGrp="1"/>
          </p:cNvSpPr>
          <p:nvPr>
            <p:ph type="body" sz="quarter" idx="23"/>
          </p:nvPr>
        </p:nvSpPr>
        <p:spPr>
          <a:xfrm>
            <a:off x="4302125" y="4124325"/>
            <a:ext cx="3311525"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
        <p:nvSpPr>
          <p:cNvPr id="6" name="Text Placeholder 5">
            <a:extLst>
              <a:ext uri="{FF2B5EF4-FFF2-40B4-BE49-F238E27FC236}">
                <a16:creationId xmlns:a16="http://schemas.microsoft.com/office/drawing/2014/main" id="{AC9A5C7D-52BE-42FF-9382-B63BBD810FDD}"/>
              </a:ext>
            </a:extLst>
          </p:cNvPr>
          <p:cNvSpPr>
            <a:spLocks noGrp="1"/>
          </p:cNvSpPr>
          <p:nvPr>
            <p:ph type="body" sz="quarter" idx="24"/>
          </p:nvPr>
        </p:nvSpPr>
        <p:spPr>
          <a:xfrm>
            <a:off x="8406449" y="4114800"/>
            <a:ext cx="3312160" cy="246221"/>
          </a:xfrm>
          <a:prstGeom prst="rect">
            <a:avLst/>
          </a:prstGeom>
        </p:spPr>
        <p:txBody>
          <a:bodyPr vert="horz" lIns="0" tIns="0" rIns="0" bIns="0" rtlCol="0" anchor="t">
            <a:spAutoFit/>
          </a:bodyPr>
          <a:lstStyle>
            <a:lvl1pPr>
              <a:defRPr lang="en-US" sz="1600" b="1" smtClean="0"/>
            </a:lvl1pPr>
            <a:lvl2pPr>
              <a:defRPr lang="en-US" smtClean="0"/>
            </a:lvl2pPr>
            <a:lvl3pPr>
              <a:defRPr lang="en-US" smtClean="0"/>
            </a:lvl3pPr>
            <a:lvl4pPr>
              <a:defRPr lang="en-US" smtClean="0"/>
            </a:lvl4pPr>
            <a:lvl5pPr>
              <a:defRPr lang="en-US"/>
            </a:lvl5pPr>
          </a:lstStyle>
          <a:p>
            <a:pPr lvl="0">
              <a:lnSpc>
                <a:spcPct val="100000"/>
              </a:lnSpc>
              <a:spcBef>
                <a:spcPct val="0"/>
              </a:spcBef>
            </a:pPr>
            <a:r>
              <a:rPr lang="en-US"/>
              <a:t>Click to edit Master text styles</a:t>
            </a:r>
          </a:p>
        </p:txBody>
      </p:sp>
    </p:spTree>
    <p:extLst>
      <p:ext uri="{BB962C8B-B14F-4D97-AF65-F5344CB8AC3E}">
        <p14:creationId xmlns:p14="http://schemas.microsoft.com/office/powerpoint/2010/main" val="1088340687"/>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4 Pictur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615E796-86B4-4C38-A923-10DBDCC4B9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3" y="6469379"/>
            <a:ext cx="1382049" cy="91440"/>
          </a:xfrm>
          <a:prstGeom prst="rect">
            <a:avLst/>
          </a:prstGeom>
        </p:spPr>
      </p:pic>
      <p:sp>
        <p:nvSpPr>
          <p:cNvPr id="13" name="Picture Placeholder 12">
            <a:extLst>
              <a:ext uri="{FF2B5EF4-FFF2-40B4-BE49-F238E27FC236}">
                <a16:creationId xmlns:a16="http://schemas.microsoft.com/office/drawing/2014/main" id="{256621FE-2493-434D-BD83-B0B78B101F25}"/>
              </a:ext>
            </a:extLst>
          </p:cNvPr>
          <p:cNvSpPr>
            <a:spLocks noGrp="1"/>
          </p:cNvSpPr>
          <p:nvPr>
            <p:ph type="pic" sz="quarter" idx="18"/>
          </p:nvPr>
        </p:nvSpPr>
        <p:spPr>
          <a:xfrm>
            <a:off x="-1" y="0"/>
            <a:ext cx="3045667" cy="6858000"/>
          </a:xfrm>
          <a:prstGeom prst="rect">
            <a:avLst/>
          </a:prstGeom>
          <a:solidFill>
            <a:schemeClr val="bg2"/>
          </a:solidFill>
        </p:spPr>
        <p:txBody>
          <a:bodyPr/>
          <a:lstStyle/>
          <a:p>
            <a:endParaRPr lang="en-US"/>
          </a:p>
        </p:txBody>
      </p:sp>
      <p:sp>
        <p:nvSpPr>
          <p:cNvPr id="16" name="Picture Placeholder 12">
            <a:extLst>
              <a:ext uri="{FF2B5EF4-FFF2-40B4-BE49-F238E27FC236}">
                <a16:creationId xmlns:a16="http://schemas.microsoft.com/office/drawing/2014/main" id="{95D56692-426B-4F40-8BC1-45B989D44140}"/>
              </a:ext>
            </a:extLst>
          </p:cNvPr>
          <p:cNvSpPr>
            <a:spLocks noGrp="1"/>
          </p:cNvSpPr>
          <p:nvPr>
            <p:ph type="pic" sz="quarter" idx="19"/>
          </p:nvPr>
        </p:nvSpPr>
        <p:spPr>
          <a:xfrm>
            <a:off x="3048777" y="0"/>
            <a:ext cx="3045667" cy="6858000"/>
          </a:xfrm>
          <a:prstGeom prst="rect">
            <a:avLst/>
          </a:prstGeom>
          <a:solidFill>
            <a:schemeClr val="bg2"/>
          </a:solidFill>
        </p:spPr>
        <p:txBody>
          <a:bodyPr/>
          <a:lstStyle/>
          <a:p>
            <a:endParaRPr lang="en-US"/>
          </a:p>
        </p:txBody>
      </p:sp>
      <p:sp>
        <p:nvSpPr>
          <p:cNvPr id="18" name="Picture Placeholder 12">
            <a:extLst>
              <a:ext uri="{FF2B5EF4-FFF2-40B4-BE49-F238E27FC236}">
                <a16:creationId xmlns:a16="http://schemas.microsoft.com/office/drawing/2014/main" id="{32D43E18-54F7-4125-A364-D733497B4F32}"/>
              </a:ext>
            </a:extLst>
          </p:cNvPr>
          <p:cNvSpPr>
            <a:spLocks noGrp="1"/>
          </p:cNvSpPr>
          <p:nvPr>
            <p:ph type="pic" sz="quarter" idx="20"/>
          </p:nvPr>
        </p:nvSpPr>
        <p:spPr>
          <a:xfrm>
            <a:off x="6097555" y="0"/>
            <a:ext cx="3045667" cy="6858000"/>
          </a:xfrm>
          <a:prstGeom prst="rect">
            <a:avLst/>
          </a:prstGeom>
          <a:solidFill>
            <a:schemeClr val="bg2"/>
          </a:solidFill>
        </p:spPr>
        <p:txBody>
          <a:bodyPr/>
          <a:lstStyle/>
          <a:p>
            <a:endParaRPr lang="en-US"/>
          </a:p>
        </p:txBody>
      </p:sp>
      <p:sp>
        <p:nvSpPr>
          <p:cNvPr id="20" name="Picture Placeholder 12">
            <a:extLst>
              <a:ext uri="{FF2B5EF4-FFF2-40B4-BE49-F238E27FC236}">
                <a16:creationId xmlns:a16="http://schemas.microsoft.com/office/drawing/2014/main" id="{0D751945-7936-4E08-A1DF-7F344072146F}"/>
              </a:ext>
            </a:extLst>
          </p:cNvPr>
          <p:cNvSpPr>
            <a:spLocks noGrp="1"/>
          </p:cNvSpPr>
          <p:nvPr>
            <p:ph type="pic" sz="quarter" idx="21"/>
          </p:nvPr>
        </p:nvSpPr>
        <p:spPr>
          <a:xfrm>
            <a:off x="9146333" y="0"/>
            <a:ext cx="3045667" cy="6858000"/>
          </a:xfrm>
          <a:prstGeom prst="rect">
            <a:avLst/>
          </a:prstGeom>
          <a:solidFill>
            <a:schemeClr val="bg2"/>
          </a:solidFill>
        </p:spPr>
        <p:txBody>
          <a:bodyPr/>
          <a:lstStyle/>
          <a:p>
            <a:endParaRPr lang="en-US"/>
          </a:p>
        </p:txBody>
      </p:sp>
      <p:pic>
        <p:nvPicPr>
          <p:cNvPr id="7" name="Graphic 6">
            <a:extLst>
              <a:ext uri="{FF2B5EF4-FFF2-40B4-BE49-F238E27FC236}">
                <a16:creationId xmlns:a16="http://schemas.microsoft.com/office/drawing/2014/main" id="{9C432762-A502-4EDF-9936-2F1B5B291C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7201" y="6438901"/>
            <a:ext cx="540540" cy="190499"/>
          </a:xfrm>
          <a:prstGeom prst="rect">
            <a:avLst/>
          </a:prstGeom>
        </p:spPr>
      </p:pic>
      <p:sp>
        <p:nvSpPr>
          <p:cNvPr id="10" name="TextBox 9">
            <a:extLst>
              <a:ext uri="{FF2B5EF4-FFF2-40B4-BE49-F238E27FC236}">
                <a16:creationId xmlns:a16="http://schemas.microsoft.com/office/drawing/2014/main" id="{043F49D1-094C-794E-ADD9-2E27004213E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tx1"/>
                </a:solidFill>
              </a:rPr>
              <a:t>CONFIDENTIAL. Copyright ©</a:t>
            </a:r>
          </a:p>
        </p:txBody>
      </p:sp>
      <p:sp>
        <p:nvSpPr>
          <p:cNvPr id="11" name="Text Placeholder 3">
            <a:extLst>
              <a:ext uri="{FF2B5EF4-FFF2-40B4-BE49-F238E27FC236}">
                <a16:creationId xmlns:a16="http://schemas.microsoft.com/office/drawing/2014/main" id="{DB996F9F-D55F-FD42-A589-2783B304344D}"/>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mtClean="0">
                <a:solidFill>
                  <a:schemeClr val="tx1"/>
                </a:solidFill>
              </a:rPr>
              <a:pPr lvl="0"/>
              <a:t>‹#›</a:t>
            </a:fld>
            <a:endParaRPr lang="en-US">
              <a:solidFill>
                <a:schemeClr val="tx1"/>
              </a:solidFill>
            </a:endParaRPr>
          </a:p>
        </p:txBody>
      </p:sp>
    </p:spTree>
    <p:extLst>
      <p:ext uri="{BB962C8B-B14F-4D97-AF65-F5344CB8AC3E}">
        <p14:creationId xmlns:p14="http://schemas.microsoft.com/office/powerpoint/2010/main" val="2713037627"/>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V">
    <p:bg>
      <p:bgPr>
        <a:solidFill>
          <a:srgbClr val="ABDBD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3971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3" name="Title 2">
            <a:extLst>
              <a:ext uri="{FF2B5EF4-FFF2-40B4-BE49-F238E27FC236}">
                <a16:creationId xmlns:a16="http://schemas.microsoft.com/office/drawing/2014/main" id="{7D36EB9C-BBDB-7447-884B-AC6C7C7D1DA2}"/>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tx1"/>
                </a:solidFill>
                <a:latin typeface="Calibri Light" panose="020F0302020204030204" pitchFamily="34" charset="0"/>
                <a:cs typeface="Calibri Light" panose="020F0302020204030204" pitchFamily="34" charset="0"/>
              </a:defRPr>
            </a:lvl1pPr>
          </a:lstStyle>
          <a:p>
            <a:r>
              <a:rPr lang="en-US"/>
              <a:t>Contents</a:t>
            </a:r>
          </a:p>
        </p:txBody>
      </p:sp>
      <p:sp>
        <p:nvSpPr>
          <p:cNvPr id="24" name="Text Placeholder 4">
            <a:extLst>
              <a:ext uri="{FF2B5EF4-FFF2-40B4-BE49-F238E27FC236}">
                <a16:creationId xmlns:a16="http://schemas.microsoft.com/office/drawing/2014/main" id="{ECE784D3-D287-664F-80A6-CBA29DD12FE1}"/>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01</a:t>
            </a:r>
          </a:p>
        </p:txBody>
      </p:sp>
      <p:sp>
        <p:nvSpPr>
          <p:cNvPr id="25" name="Text Placeholder 4">
            <a:extLst>
              <a:ext uri="{FF2B5EF4-FFF2-40B4-BE49-F238E27FC236}">
                <a16:creationId xmlns:a16="http://schemas.microsoft.com/office/drawing/2014/main" id="{29A1CE94-599A-5146-9EFB-9AEECE436784}"/>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02</a:t>
            </a:r>
          </a:p>
        </p:txBody>
      </p:sp>
      <p:sp>
        <p:nvSpPr>
          <p:cNvPr id="26" name="Text Placeholder 4">
            <a:extLst>
              <a:ext uri="{FF2B5EF4-FFF2-40B4-BE49-F238E27FC236}">
                <a16:creationId xmlns:a16="http://schemas.microsoft.com/office/drawing/2014/main" id="{B0E828E5-70FD-D449-B964-390D8366EA4E}"/>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03</a:t>
            </a:r>
          </a:p>
        </p:txBody>
      </p:sp>
      <p:sp>
        <p:nvSpPr>
          <p:cNvPr id="27" name="Text Placeholder 4">
            <a:extLst>
              <a:ext uri="{FF2B5EF4-FFF2-40B4-BE49-F238E27FC236}">
                <a16:creationId xmlns:a16="http://schemas.microsoft.com/office/drawing/2014/main" id="{23D1ADF7-7F17-9F4A-A000-26CFD756A34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04</a:t>
            </a:r>
          </a:p>
        </p:txBody>
      </p:sp>
      <p:sp>
        <p:nvSpPr>
          <p:cNvPr id="28" name="Text Placeholder 4">
            <a:extLst>
              <a:ext uri="{FF2B5EF4-FFF2-40B4-BE49-F238E27FC236}">
                <a16:creationId xmlns:a16="http://schemas.microsoft.com/office/drawing/2014/main" id="{C8974FB4-0DC4-9A48-849B-3445C17323D8}"/>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05</a:t>
            </a:r>
          </a:p>
        </p:txBody>
      </p:sp>
      <p:sp>
        <p:nvSpPr>
          <p:cNvPr id="29" name="Text Placeholder 4">
            <a:extLst>
              <a:ext uri="{FF2B5EF4-FFF2-40B4-BE49-F238E27FC236}">
                <a16:creationId xmlns:a16="http://schemas.microsoft.com/office/drawing/2014/main" id="{3B70AEBB-A750-864B-B6BD-21B4D0EFE2A7}"/>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tx1"/>
                </a:solidFill>
              </a:defRPr>
            </a:lvl1pPr>
          </a:lstStyle>
          <a:p>
            <a:pPr lvl="0"/>
            <a:r>
              <a:rPr lang="en-US"/>
              <a:t>06</a:t>
            </a:r>
          </a:p>
        </p:txBody>
      </p:sp>
      <p:sp>
        <p:nvSpPr>
          <p:cNvPr id="30" name="Text Placeholder 4">
            <a:extLst>
              <a:ext uri="{FF2B5EF4-FFF2-40B4-BE49-F238E27FC236}">
                <a16:creationId xmlns:a16="http://schemas.microsoft.com/office/drawing/2014/main" id="{B6A80AC0-F1D6-7541-A91C-C279FD194827}"/>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1" name="Text Placeholder 4">
            <a:extLst>
              <a:ext uri="{FF2B5EF4-FFF2-40B4-BE49-F238E27FC236}">
                <a16:creationId xmlns:a16="http://schemas.microsoft.com/office/drawing/2014/main" id="{48BEB51A-F18F-5749-809D-EC078A513A09}"/>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2" name="Text Placeholder 4">
            <a:extLst>
              <a:ext uri="{FF2B5EF4-FFF2-40B4-BE49-F238E27FC236}">
                <a16:creationId xmlns:a16="http://schemas.microsoft.com/office/drawing/2014/main" id="{C6735154-D863-074C-BEF0-25E8F0836038}"/>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3" name="Text Placeholder 4">
            <a:extLst>
              <a:ext uri="{FF2B5EF4-FFF2-40B4-BE49-F238E27FC236}">
                <a16:creationId xmlns:a16="http://schemas.microsoft.com/office/drawing/2014/main" id="{C373B72A-00B1-9E4F-BC7F-202B2AC57FCC}"/>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4" name="Text Placeholder 4">
            <a:extLst>
              <a:ext uri="{FF2B5EF4-FFF2-40B4-BE49-F238E27FC236}">
                <a16:creationId xmlns:a16="http://schemas.microsoft.com/office/drawing/2014/main" id="{A584DDAC-74C3-8649-AA09-BE37E59266EB}"/>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sp>
        <p:nvSpPr>
          <p:cNvPr id="35" name="Text Placeholder 4">
            <a:extLst>
              <a:ext uri="{FF2B5EF4-FFF2-40B4-BE49-F238E27FC236}">
                <a16:creationId xmlns:a16="http://schemas.microsoft.com/office/drawing/2014/main" id="{4BE98457-B105-874C-9706-66BA69C1AFC7}"/>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tx1"/>
                </a:solidFill>
              </a:defRPr>
            </a:lvl1pPr>
          </a:lstStyle>
          <a:p>
            <a:pPr lvl="0"/>
            <a:r>
              <a:rPr lang="en-US"/>
              <a:t>Section header here</a:t>
            </a:r>
          </a:p>
        </p:txBody>
      </p:sp>
      <p:cxnSp>
        <p:nvCxnSpPr>
          <p:cNvPr id="36" name="Straight Connector 35">
            <a:extLst>
              <a:ext uri="{FF2B5EF4-FFF2-40B4-BE49-F238E27FC236}">
                <a16:creationId xmlns:a16="http://schemas.microsoft.com/office/drawing/2014/main" id="{D6C8558E-5624-D848-B1A3-4B79F93D0AC1}"/>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95421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ject Approach – 5 Pha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111A-AF8E-9E4F-95BB-2233C5B80585}"/>
              </a:ext>
            </a:extLst>
          </p:cNvPr>
          <p:cNvSpPr>
            <a:spLocks noGrp="1"/>
          </p:cNvSpPr>
          <p:nvPr>
            <p:ph type="title" hasCustomPrompt="1"/>
          </p:nvPr>
        </p:nvSpPr>
        <p:spPr/>
        <p:txBody>
          <a:bodyPr/>
          <a:lstStyle/>
          <a:p>
            <a:r>
              <a:rPr lang="en-US"/>
              <a:t>Project Approach – 5 Phases</a:t>
            </a:r>
          </a:p>
        </p:txBody>
      </p:sp>
      <p:sp>
        <p:nvSpPr>
          <p:cNvPr id="5" name="Text Placeholder 10">
            <a:extLst>
              <a:ext uri="{FF2B5EF4-FFF2-40B4-BE49-F238E27FC236}">
                <a16:creationId xmlns:a16="http://schemas.microsoft.com/office/drawing/2014/main" id="{44A3D2F7-12A7-D345-89E9-C2804ED949E6}"/>
              </a:ext>
            </a:extLst>
          </p:cNvPr>
          <p:cNvSpPr>
            <a:spLocks noGrp="1"/>
          </p:cNvSpPr>
          <p:nvPr>
            <p:ph type="body" sz="quarter" idx="15" hasCustomPrompt="1"/>
          </p:nvPr>
        </p:nvSpPr>
        <p:spPr>
          <a:xfrm>
            <a:off x="457200" y="231494"/>
            <a:ext cx="3611880" cy="225706"/>
          </a:xfrm>
        </p:spPr>
        <p:txBody>
          <a:bodyPr/>
          <a:lstStyle>
            <a:lvl1pPr>
              <a:defRPr sz="1000" b="1" cap="all" baseline="0">
                <a:solidFill>
                  <a:schemeClr val="tx2"/>
                </a:solidFill>
                <a:latin typeface="+mn-lt"/>
              </a:defRPr>
            </a:lvl1pPr>
          </a:lstStyle>
          <a:p>
            <a:pPr lvl="0"/>
            <a:r>
              <a:rPr lang="en-US"/>
              <a:t>Click to add section title</a:t>
            </a:r>
          </a:p>
        </p:txBody>
      </p:sp>
      <p:sp>
        <p:nvSpPr>
          <p:cNvPr id="6" name="Text Placeholder 8">
            <a:extLst>
              <a:ext uri="{FF2B5EF4-FFF2-40B4-BE49-F238E27FC236}">
                <a16:creationId xmlns:a16="http://schemas.microsoft.com/office/drawing/2014/main" id="{C996434D-95C5-3A4A-822B-F2AAFD93E9AD}"/>
              </a:ext>
            </a:extLst>
          </p:cNvPr>
          <p:cNvSpPr>
            <a:spLocks noGrp="1"/>
          </p:cNvSpPr>
          <p:nvPr>
            <p:ph type="body" sz="quarter" idx="16"/>
          </p:nvPr>
        </p:nvSpPr>
        <p:spPr>
          <a:xfrm>
            <a:off x="457200" y="912147"/>
            <a:ext cx="11274552" cy="276999"/>
          </a:xfrm>
          <a:prstGeom prst="rect">
            <a:avLst/>
          </a:prstGeom>
        </p:spPr>
        <p:txBody>
          <a:bodyPr wrap="square" lIns="0" tIns="0" rIns="0" bIns="0" anchor="t" anchorCtr="0">
            <a:spAutoFit/>
          </a:bodyPr>
          <a:lstStyle>
            <a:lvl1pPr marL="0" indent="0">
              <a:lnSpc>
                <a:spcPct val="100000"/>
              </a:lnSpc>
              <a:spcBef>
                <a:spcPts val="0"/>
              </a:spcBef>
              <a:buNone/>
              <a:defRPr sz="1800" b="0" i="0">
                <a:solidFill>
                  <a:schemeClr val="accent2"/>
                </a:solidFill>
              </a:defRPr>
            </a:lvl1pPr>
          </a:lstStyle>
          <a:p>
            <a:pPr lvl="0"/>
            <a:r>
              <a:rPr lang="en-US"/>
              <a:t>Edit Master text styles</a:t>
            </a:r>
          </a:p>
        </p:txBody>
      </p:sp>
      <p:pic>
        <p:nvPicPr>
          <p:cNvPr id="7" name="Graphic 6">
            <a:extLst>
              <a:ext uri="{FF2B5EF4-FFF2-40B4-BE49-F238E27FC236}">
                <a16:creationId xmlns:a16="http://schemas.microsoft.com/office/drawing/2014/main" id="{48327781-DE23-6541-B6B8-9BF68AA55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2022447"/>
            <a:ext cx="827601" cy="765219"/>
          </a:xfrm>
          <a:prstGeom prst="rect">
            <a:avLst/>
          </a:prstGeom>
        </p:spPr>
      </p:pic>
      <p:pic>
        <p:nvPicPr>
          <p:cNvPr id="8" name="Graphic 7">
            <a:extLst>
              <a:ext uri="{FF2B5EF4-FFF2-40B4-BE49-F238E27FC236}">
                <a16:creationId xmlns:a16="http://schemas.microsoft.com/office/drawing/2014/main" id="{FB503DEC-3D44-E54B-B871-07557CF14CF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66060" y="2058408"/>
            <a:ext cx="751597" cy="694944"/>
          </a:xfrm>
          <a:prstGeom prst="rect">
            <a:avLst/>
          </a:prstGeom>
        </p:spPr>
      </p:pic>
      <p:pic>
        <p:nvPicPr>
          <p:cNvPr id="9" name="Graphic 8">
            <a:extLst>
              <a:ext uri="{FF2B5EF4-FFF2-40B4-BE49-F238E27FC236}">
                <a16:creationId xmlns:a16="http://schemas.microsoft.com/office/drawing/2014/main" id="{60B66494-D5B7-8E42-BBE7-3D572363BF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74920" y="2058408"/>
            <a:ext cx="745490" cy="689297"/>
          </a:xfrm>
          <a:prstGeom prst="rect">
            <a:avLst/>
          </a:prstGeom>
        </p:spPr>
      </p:pic>
      <p:pic>
        <p:nvPicPr>
          <p:cNvPr id="10" name="Graphic 9">
            <a:extLst>
              <a:ext uri="{FF2B5EF4-FFF2-40B4-BE49-F238E27FC236}">
                <a16:creationId xmlns:a16="http://schemas.microsoft.com/office/drawing/2014/main" id="{066EE11C-096A-6A41-B3C9-F626EDB65AE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3780" y="2058408"/>
            <a:ext cx="708863" cy="655431"/>
          </a:xfrm>
          <a:prstGeom prst="rect">
            <a:avLst/>
          </a:prstGeom>
        </p:spPr>
      </p:pic>
      <p:pic>
        <p:nvPicPr>
          <p:cNvPr id="11" name="Graphic 10">
            <a:extLst>
              <a:ext uri="{FF2B5EF4-FFF2-40B4-BE49-F238E27FC236}">
                <a16:creationId xmlns:a16="http://schemas.microsoft.com/office/drawing/2014/main" id="{629EEA0C-3899-7B4A-8FEC-BEA88021468D}"/>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92640" y="2090158"/>
            <a:ext cx="756270" cy="699265"/>
          </a:xfrm>
          <a:prstGeom prst="rect">
            <a:avLst/>
          </a:prstGeom>
        </p:spPr>
      </p:pic>
      <p:cxnSp>
        <p:nvCxnSpPr>
          <p:cNvPr id="12" name="Straight Connector 11">
            <a:extLst>
              <a:ext uri="{FF2B5EF4-FFF2-40B4-BE49-F238E27FC236}">
                <a16:creationId xmlns:a16="http://schemas.microsoft.com/office/drawing/2014/main" id="{CF5C6192-C8B0-8C41-A29B-1A465AC14A6D}"/>
              </a:ext>
            </a:extLst>
          </p:cNvPr>
          <p:cNvCxnSpPr>
            <a:cxnSpLocks/>
          </p:cNvCxnSpPr>
          <p:nvPr userDrawn="1"/>
        </p:nvCxnSpPr>
        <p:spPr>
          <a:xfrm>
            <a:off x="457200"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8C566F-9E20-7D42-980A-36B784E4DA39}"/>
              </a:ext>
            </a:extLst>
          </p:cNvPr>
          <p:cNvCxnSpPr>
            <a:cxnSpLocks/>
          </p:cNvCxnSpPr>
          <p:nvPr userDrawn="1"/>
        </p:nvCxnSpPr>
        <p:spPr>
          <a:xfrm>
            <a:off x="2766060"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3441-2EDD-0640-8625-3CF46A13CD31}"/>
              </a:ext>
            </a:extLst>
          </p:cNvPr>
          <p:cNvCxnSpPr>
            <a:cxnSpLocks/>
          </p:cNvCxnSpPr>
          <p:nvPr userDrawn="1"/>
        </p:nvCxnSpPr>
        <p:spPr>
          <a:xfrm>
            <a:off x="5074920"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BCEC5A-64BB-A947-A1DA-BFC2B87C4EFC}"/>
              </a:ext>
            </a:extLst>
          </p:cNvPr>
          <p:cNvCxnSpPr>
            <a:cxnSpLocks/>
          </p:cNvCxnSpPr>
          <p:nvPr userDrawn="1"/>
        </p:nvCxnSpPr>
        <p:spPr>
          <a:xfrm>
            <a:off x="7383780"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3CE4EF-F9F4-1248-BCBA-48394100326B}"/>
              </a:ext>
            </a:extLst>
          </p:cNvPr>
          <p:cNvCxnSpPr>
            <a:cxnSpLocks/>
          </p:cNvCxnSpPr>
          <p:nvPr userDrawn="1"/>
        </p:nvCxnSpPr>
        <p:spPr>
          <a:xfrm>
            <a:off x="9692640"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80F24ACA-C57A-6542-A9DC-906E12AE0631}"/>
              </a:ext>
            </a:extLst>
          </p:cNvPr>
          <p:cNvSpPr>
            <a:spLocks noGrp="1"/>
          </p:cNvSpPr>
          <p:nvPr>
            <p:ph type="body" sz="quarter" idx="17" hasCustomPrompt="1"/>
          </p:nvPr>
        </p:nvSpPr>
        <p:spPr>
          <a:xfrm>
            <a:off x="469774" y="4034935"/>
            <a:ext cx="1908302"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19" name="Text Placeholder 2">
            <a:extLst>
              <a:ext uri="{FF2B5EF4-FFF2-40B4-BE49-F238E27FC236}">
                <a16:creationId xmlns:a16="http://schemas.microsoft.com/office/drawing/2014/main" id="{B80DC253-A653-EE48-9265-87DA583F1C6D}"/>
              </a:ext>
            </a:extLst>
          </p:cNvPr>
          <p:cNvSpPr txBox="1">
            <a:spLocks/>
          </p:cNvSpPr>
          <p:nvPr userDrawn="1"/>
        </p:nvSpPr>
        <p:spPr>
          <a:xfrm>
            <a:off x="457200" y="3215049"/>
            <a:ext cx="2039112"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01 Alignment</a:t>
            </a:r>
          </a:p>
        </p:txBody>
      </p:sp>
      <p:sp>
        <p:nvSpPr>
          <p:cNvPr id="20" name="Text Placeholder 2">
            <a:extLst>
              <a:ext uri="{FF2B5EF4-FFF2-40B4-BE49-F238E27FC236}">
                <a16:creationId xmlns:a16="http://schemas.microsoft.com/office/drawing/2014/main" id="{0F9D9EA2-A39B-364C-91C2-10DAEA01A7AD}"/>
              </a:ext>
            </a:extLst>
          </p:cNvPr>
          <p:cNvSpPr txBox="1">
            <a:spLocks/>
          </p:cNvSpPr>
          <p:nvPr userDrawn="1"/>
        </p:nvSpPr>
        <p:spPr>
          <a:xfrm>
            <a:off x="2766060" y="3215049"/>
            <a:ext cx="2039112"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02 Learning</a:t>
            </a:r>
          </a:p>
        </p:txBody>
      </p:sp>
      <p:sp>
        <p:nvSpPr>
          <p:cNvPr id="21" name="Text Placeholder 2">
            <a:extLst>
              <a:ext uri="{FF2B5EF4-FFF2-40B4-BE49-F238E27FC236}">
                <a16:creationId xmlns:a16="http://schemas.microsoft.com/office/drawing/2014/main" id="{8EC2D32C-9C04-8D47-B602-B406BAC6ED59}"/>
              </a:ext>
            </a:extLst>
          </p:cNvPr>
          <p:cNvSpPr txBox="1">
            <a:spLocks/>
          </p:cNvSpPr>
          <p:nvPr userDrawn="1"/>
        </p:nvSpPr>
        <p:spPr>
          <a:xfrm>
            <a:off x="5074920" y="3215049"/>
            <a:ext cx="2039112"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03 Analysis</a:t>
            </a:r>
          </a:p>
        </p:txBody>
      </p:sp>
      <p:sp>
        <p:nvSpPr>
          <p:cNvPr id="22" name="Text Placeholder 2">
            <a:extLst>
              <a:ext uri="{FF2B5EF4-FFF2-40B4-BE49-F238E27FC236}">
                <a16:creationId xmlns:a16="http://schemas.microsoft.com/office/drawing/2014/main" id="{B4319C03-4421-CB4C-99FA-4B5C37C68881}"/>
              </a:ext>
            </a:extLst>
          </p:cNvPr>
          <p:cNvSpPr txBox="1">
            <a:spLocks/>
          </p:cNvSpPr>
          <p:nvPr userDrawn="1"/>
        </p:nvSpPr>
        <p:spPr>
          <a:xfrm>
            <a:off x="7383780" y="3215049"/>
            <a:ext cx="2039112"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04 Ideation &amp; Envisioning</a:t>
            </a:r>
          </a:p>
        </p:txBody>
      </p:sp>
      <p:sp>
        <p:nvSpPr>
          <p:cNvPr id="23" name="Text Placeholder 2">
            <a:extLst>
              <a:ext uri="{FF2B5EF4-FFF2-40B4-BE49-F238E27FC236}">
                <a16:creationId xmlns:a16="http://schemas.microsoft.com/office/drawing/2014/main" id="{FE5FB6C8-5EDD-514A-B17D-196988E2B5D1}"/>
              </a:ext>
            </a:extLst>
          </p:cNvPr>
          <p:cNvSpPr txBox="1">
            <a:spLocks/>
          </p:cNvSpPr>
          <p:nvPr userDrawn="1"/>
        </p:nvSpPr>
        <p:spPr>
          <a:xfrm>
            <a:off x="9692640" y="3215049"/>
            <a:ext cx="2039112"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05 Design &amp; Prototyping</a:t>
            </a:r>
          </a:p>
        </p:txBody>
      </p:sp>
      <p:sp>
        <p:nvSpPr>
          <p:cNvPr id="25" name="Text Placeholder 2">
            <a:extLst>
              <a:ext uri="{FF2B5EF4-FFF2-40B4-BE49-F238E27FC236}">
                <a16:creationId xmlns:a16="http://schemas.microsoft.com/office/drawing/2014/main" id="{7D33DAF6-818F-DF42-9048-4EB0744BE9A2}"/>
              </a:ext>
            </a:extLst>
          </p:cNvPr>
          <p:cNvSpPr>
            <a:spLocks noGrp="1"/>
          </p:cNvSpPr>
          <p:nvPr>
            <p:ph type="body" sz="quarter" idx="18" hasCustomPrompt="1"/>
          </p:nvPr>
        </p:nvSpPr>
        <p:spPr>
          <a:xfrm>
            <a:off x="2778633" y="4034935"/>
            <a:ext cx="1908302"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27" name="Text Placeholder 2">
            <a:extLst>
              <a:ext uri="{FF2B5EF4-FFF2-40B4-BE49-F238E27FC236}">
                <a16:creationId xmlns:a16="http://schemas.microsoft.com/office/drawing/2014/main" id="{6AD0E83C-AF84-5244-8A46-36376C1C05EE}"/>
              </a:ext>
            </a:extLst>
          </p:cNvPr>
          <p:cNvSpPr>
            <a:spLocks noGrp="1"/>
          </p:cNvSpPr>
          <p:nvPr>
            <p:ph type="body" sz="quarter" idx="19" hasCustomPrompt="1"/>
          </p:nvPr>
        </p:nvSpPr>
        <p:spPr>
          <a:xfrm>
            <a:off x="5087492" y="4034935"/>
            <a:ext cx="1908302"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29" name="Text Placeholder 2">
            <a:extLst>
              <a:ext uri="{FF2B5EF4-FFF2-40B4-BE49-F238E27FC236}">
                <a16:creationId xmlns:a16="http://schemas.microsoft.com/office/drawing/2014/main" id="{5CB75760-1CF3-0242-BAA2-E19452F9020A}"/>
              </a:ext>
            </a:extLst>
          </p:cNvPr>
          <p:cNvSpPr>
            <a:spLocks noGrp="1"/>
          </p:cNvSpPr>
          <p:nvPr>
            <p:ph type="body" sz="quarter" idx="20" hasCustomPrompt="1"/>
          </p:nvPr>
        </p:nvSpPr>
        <p:spPr>
          <a:xfrm>
            <a:off x="7396351" y="4034935"/>
            <a:ext cx="1908302"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31" name="Text Placeholder 2">
            <a:extLst>
              <a:ext uri="{FF2B5EF4-FFF2-40B4-BE49-F238E27FC236}">
                <a16:creationId xmlns:a16="http://schemas.microsoft.com/office/drawing/2014/main" id="{3A311D8D-8DC1-3B4A-93E4-C6FF7171B027}"/>
              </a:ext>
            </a:extLst>
          </p:cNvPr>
          <p:cNvSpPr>
            <a:spLocks noGrp="1"/>
          </p:cNvSpPr>
          <p:nvPr>
            <p:ph type="body" sz="quarter" idx="21" hasCustomPrompt="1"/>
          </p:nvPr>
        </p:nvSpPr>
        <p:spPr>
          <a:xfrm>
            <a:off x="9705210" y="4034935"/>
            <a:ext cx="1908302"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33" name="Text Placeholder 32">
            <a:extLst>
              <a:ext uri="{FF2B5EF4-FFF2-40B4-BE49-F238E27FC236}">
                <a16:creationId xmlns:a16="http://schemas.microsoft.com/office/drawing/2014/main" id="{52E0F47A-7910-834B-B8C0-19ABB23E3FA7}"/>
              </a:ext>
            </a:extLst>
          </p:cNvPr>
          <p:cNvSpPr>
            <a:spLocks noGrp="1"/>
          </p:cNvSpPr>
          <p:nvPr>
            <p:ph type="body" sz="quarter" idx="22"/>
          </p:nvPr>
        </p:nvSpPr>
        <p:spPr>
          <a:xfrm>
            <a:off x="457200" y="3657600"/>
            <a:ext cx="1920875" cy="228600"/>
          </a:xfrm>
        </p:spPr>
        <p:txBody>
          <a:bodyPr/>
          <a:lstStyle/>
          <a:p>
            <a:pPr lvl="0"/>
            <a:r>
              <a:rPr lang="en-US"/>
              <a:t>Click to edit Master text styles</a:t>
            </a:r>
          </a:p>
        </p:txBody>
      </p:sp>
      <p:sp>
        <p:nvSpPr>
          <p:cNvPr id="34" name="Text Placeholder 32">
            <a:extLst>
              <a:ext uri="{FF2B5EF4-FFF2-40B4-BE49-F238E27FC236}">
                <a16:creationId xmlns:a16="http://schemas.microsoft.com/office/drawing/2014/main" id="{A328BB22-AC71-0043-A171-7A417ED8775D}"/>
              </a:ext>
            </a:extLst>
          </p:cNvPr>
          <p:cNvSpPr>
            <a:spLocks noGrp="1"/>
          </p:cNvSpPr>
          <p:nvPr>
            <p:ph type="body" sz="quarter" idx="23"/>
          </p:nvPr>
        </p:nvSpPr>
        <p:spPr>
          <a:xfrm>
            <a:off x="2766060" y="3657600"/>
            <a:ext cx="1920875" cy="228600"/>
          </a:xfrm>
        </p:spPr>
        <p:txBody>
          <a:bodyPr/>
          <a:lstStyle/>
          <a:p>
            <a:pPr lvl="0"/>
            <a:r>
              <a:rPr lang="en-US"/>
              <a:t>Click to edit Master text styles</a:t>
            </a:r>
          </a:p>
        </p:txBody>
      </p:sp>
      <p:sp>
        <p:nvSpPr>
          <p:cNvPr id="35" name="Text Placeholder 32">
            <a:extLst>
              <a:ext uri="{FF2B5EF4-FFF2-40B4-BE49-F238E27FC236}">
                <a16:creationId xmlns:a16="http://schemas.microsoft.com/office/drawing/2014/main" id="{868139CE-C9BB-6B4D-97C1-C45B7754D974}"/>
              </a:ext>
            </a:extLst>
          </p:cNvPr>
          <p:cNvSpPr>
            <a:spLocks noGrp="1"/>
          </p:cNvSpPr>
          <p:nvPr>
            <p:ph type="body" sz="quarter" idx="24"/>
          </p:nvPr>
        </p:nvSpPr>
        <p:spPr>
          <a:xfrm>
            <a:off x="5074919" y="3657600"/>
            <a:ext cx="1920875" cy="228600"/>
          </a:xfrm>
        </p:spPr>
        <p:txBody>
          <a:bodyPr/>
          <a:lstStyle/>
          <a:p>
            <a:pPr lvl="0"/>
            <a:r>
              <a:rPr lang="en-US"/>
              <a:t>Click to edit Master text styles</a:t>
            </a:r>
          </a:p>
        </p:txBody>
      </p:sp>
      <p:sp>
        <p:nvSpPr>
          <p:cNvPr id="36" name="Text Placeholder 32">
            <a:extLst>
              <a:ext uri="{FF2B5EF4-FFF2-40B4-BE49-F238E27FC236}">
                <a16:creationId xmlns:a16="http://schemas.microsoft.com/office/drawing/2014/main" id="{13C1508E-2CCE-E741-8D12-DEC07FFC8537}"/>
              </a:ext>
            </a:extLst>
          </p:cNvPr>
          <p:cNvSpPr>
            <a:spLocks noGrp="1"/>
          </p:cNvSpPr>
          <p:nvPr>
            <p:ph type="body" sz="quarter" idx="25"/>
          </p:nvPr>
        </p:nvSpPr>
        <p:spPr>
          <a:xfrm>
            <a:off x="7396351" y="3657600"/>
            <a:ext cx="1920875" cy="228600"/>
          </a:xfrm>
        </p:spPr>
        <p:txBody>
          <a:bodyPr/>
          <a:lstStyle/>
          <a:p>
            <a:pPr lvl="0"/>
            <a:r>
              <a:rPr lang="en-US"/>
              <a:t>Click to edit Master text styles</a:t>
            </a:r>
          </a:p>
        </p:txBody>
      </p:sp>
      <p:sp>
        <p:nvSpPr>
          <p:cNvPr id="37" name="Text Placeholder 32">
            <a:extLst>
              <a:ext uri="{FF2B5EF4-FFF2-40B4-BE49-F238E27FC236}">
                <a16:creationId xmlns:a16="http://schemas.microsoft.com/office/drawing/2014/main" id="{2CEA34FE-C7A1-9644-A82A-311D9F546725}"/>
              </a:ext>
            </a:extLst>
          </p:cNvPr>
          <p:cNvSpPr>
            <a:spLocks noGrp="1"/>
          </p:cNvSpPr>
          <p:nvPr>
            <p:ph type="body" sz="quarter" idx="26"/>
          </p:nvPr>
        </p:nvSpPr>
        <p:spPr>
          <a:xfrm>
            <a:off x="9698923" y="3657600"/>
            <a:ext cx="1920875" cy="228600"/>
          </a:xfrm>
        </p:spPr>
        <p:txBody>
          <a:bodyPr/>
          <a:lstStyle/>
          <a:p>
            <a:pPr lvl="0"/>
            <a:r>
              <a:rPr lang="en-US"/>
              <a:t>Click to edit Master text styles</a:t>
            </a:r>
          </a:p>
        </p:txBody>
      </p:sp>
    </p:spTree>
    <p:extLst>
      <p:ext uri="{BB962C8B-B14F-4D97-AF65-F5344CB8AC3E}">
        <p14:creationId xmlns:p14="http://schemas.microsoft.com/office/powerpoint/2010/main" val="25585305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oject Approach – 6 Phas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111A-AF8E-9E4F-95BB-2233C5B80585}"/>
              </a:ext>
            </a:extLst>
          </p:cNvPr>
          <p:cNvSpPr>
            <a:spLocks noGrp="1"/>
          </p:cNvSpPr>
          <p:nvPr>
            <p:ph type="title" hasCustomPrompt="1"/>
          </p:nvPr>
        </p:nvSpPr>
        <p:spPr/>
        <p:txBody>
          <a:bodyPr/>
          <a:lstStyle/>
          <a:p>
            <a:r>
              <a:rPr lang="en-US"/>
              <a:t>Project Approach – 6 Phases</a:t>
            </a:r>
          </a:p>
        </p:txBody>
      </p:sp>
      <p:sp>
        <p:nvSpPr>
          <p:cNvPr id="5" name="Text Placeholder 10">
            <a:extLst>
              <a:ext uri="{FF2B5EF4-FFF2-40B4-BE49-F238E27FC236}">
                <a16:creationId xmlns:a16="http://schemas.microsoft.com/office/drawing/2014/main" id="{44A3D2F7-12A7-D345-89E9-C2804ED949E6}"/>
              </a:ext>
            </a:extLst>
          </p:cNvPr>
          <p:cNvSpPr>
            <a:spLocks noGrp="1"/>
          </p:cNvSpPr>
          <p:nvPr>
            <p:ph type="body" sz="quarter" idx="15" hasCustomPrompt="1"/>
          </p:nvPr>
        </p:nvSpPr>
        <p:spPr>
          <a:xfrm>
            <a:off x="457200" y="231494"/>
            <a:ext cx="3611880" cy="225706"/>
          </a:xfrm>
        </p:spPr>
        <p:txBody>
          <a:bodyPr/>
          <a:lstStyle>
            <a:lvl1pPr>
              <a:defRPr sz="1000" b="1" cap="all" baseline="0">
                <a:solidFill>
                  <a:schemeClr val="tx2"/>
                </a:solidFill>
                <a:latin typeface="+mn-lt"/>
              </a:defRPr>
            </a:lvl1pPr>
          </a:lstStyle>
          <a:p>
            <a:pPr lvl="0"/>
            <a:r>
              <a:rPr lang="en-US"/>
              <a:t>Click to add section title</a:t>
            </a:r>
          </a:p>
        </p:txBody>
      </p:sp>
      <p:sp>
        <p:nvSpPr>
          <p:cNvPr id="6" name="Text Placeholder 8">
            <a:extLst>
              <a:ext uri="{FF2B5EF4-FFF2-40B4-BE49-F238E27FC236}">
                <a16:creationId xmlns:a16="http://schemas.microsoft.com/office/drawing/2014/main" id="{C996434D-95C5-3A4A-822B-F2AAFD93E9AD}"/>
              </a:ext>
            </a:extLst>
          </p:cNvPr>
          <p:cNvSpPr>
            <a:spLocks noGrp="1"/>
          </p:cNvSpPr>
          <p:nvPr>
            <p:ph type="body" sz="quarter" idx="16"/>
          </p:nvPr>
        </p:nvSpPr>
        <p:spPr>
          <a:xfrm>
            <a:off x="457200" y="912147"/>
            <a:ext cx="11274552" cy="276999"/>
          </a:xfrm>
          <a:prstGeom prst="rect">
            <a:avLst/>
          </a:prstGeom>
        </p:spPr>
        <p:txBody>
          <a:bodyPr wrap="square" lIns="0" tIns="0" rIns="0" bIns="0" anchor="t" anchorCtr="0">
            <a:spAutoFit/>
          </a:bodyPr>
          <a:lstStyle>
            <a:lvl1pPr marL="0" indent="0">
              <a:lnSpc>
                <a:spcPct val="100000"/>
              </a:lnSpc>
              <a:spcBef>
                <a:spcPts val="0"/>
              </a:spcBef>
              <a:buNone/>
              <a:defRPr sz="1800" b="0" i="0">
                <a:solidFill>
                  <a:schemeClr val="accent2"/>
                </a:solidFill>
              </a:defRPr>
            </a:lvl1pPr>
          </a:lstStyle>
          <a:p>
            <a:pPr lvl="0"/>
            <a:r>
              <a:rPr lang="en-US"/>
              <a:t>Edit Master text styles</a:t>
            </a:r>
          </a:p>
        </p:txBody>
      </p:sp>
      <p:pic>
        <p:nvPicPr>
          <p:cNvPr id="7" name="Graphic 6">
            <a:extLst>
              <a:ext uri="{FF2B5EF4-FFF2-40B4-BE49-F238E27FC236}">
                <a16:creationId xmlns:a16="http://schemas.microsoft.com/office/drawing/2014/main" id="{48327781-DE23-6541-B6B8-9BF68AA55D2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0" y="2022447"/>
            <a:ext cx="827601" cy="765219"/>
          </a:xfrm>
          <a:prstGeom prst="rect">
            <a:avLst/>
          </a:prstGeom>
        </p:spPr>
      </p:pic>
      <p:pic>
        <p:nvPicPr>
          <p:cNvPr id="8" name="Graphic 7">
            <a:extLst>
              <a:ext uri="{FF2B5EF4-FFF2-40B4-BE49-F238E27FC236}">
                <a16:creationId xmlns:a16="http://schemas.microsoft.com/office/drawing/2014/main" id="{FB503DEC-3D44-E54B-B871-07557CF14CF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23111" y="2058408"/>
            <a:ext cx="751597" cy="694944"/>
          </a:xfrm>
          <a:prstGeom prst="rect">
            <a:avLst/>
          </a:prstGeom>
        </p:spPr>
      </p:pic>
      <p:pic>
        <p:nvPicPr>
          <p:cNvPr id="9" name="Graphic 8">
            <a:extLst>
              <a:ext uri="{FF2B5EF4-FFF2-40B4-BE49-F238E27FC236}">
                <a16:creationId xmlns:a16="http://schemas.microsoft.com/office/drawing/2014/main" id="{60B66494-D5B7-8E42-BBE7-3D572363BF3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89022" y="2058408"/>
            <a:ext cx="745490" cy="689297"/>
          </a:xfrm>
          <a:prstGeom prst="rect">
            <a:avLst/>
          </a:prstGeom>
        </p:spPr>
      </p:pic>
      <p:pic>
        <p:nvPicPr>
          <p:cNvPr id="10" name="Graphic 9">
            <a:extLst>
              <a:ext uri="{FF2B5EF4-FFF2-40B4-BE49-F238E27FC236}">
                <a16:creationId xmlns:a16="http://schemas.microsoft.com/office/drawing/2014/main" id="{066EE11C-096A-6A41-B3C9-F626EDB65AE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54933" y="2058408"/>
            <a:ext cx="708863" cy="655431"/>
          </a:xfrm>
          <a:prstGeom prst="rect">
            <a:avLst/>
          </a:prstGeom>
        </p:spPr>
      </p:pic>
      <p:pic>
        <p:nvPicPr>
          <p:cNvPr id="11" name="Graphic 10">
            <a:extLst>
              <a:ext uri="{FF2B5EF4-FFF2-40B4-BE49-F238E27FC236}">
                <a16:creationId xmlns:a16="http://schemas.microsoft.com/office/drawing/2014/main" id="{629EEA0C-3899-7B4A-8FEC-BEA88021468D}"/>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20844" y="2090158"/>
            <a:ext cx="756270" cy="699265"/>
          </a:xfrm>
          <a:prstGeom prst="rect">
            <a:avLst/>
          </a:prstGeom>
        </p:spPr>
      </p:pic>
      <p:cxnSp>
        <p:nvCxnSpPr>
          <p:cNvPr id="12" name="Straight Connector 11">
            <a:extLst>
              <a:ext uri="{FF2B5EF4-FFF2-40B4-BE49-F238E27FC236}">
                <a16:creationId xmlns:a16="http://schemas.microsoft.com/office/drawing/2014/main" id="{CF5C6192-C8B0-8C41-A29B-1A465AC14A6D}"/>
              </a:ext>
            </a:extLst>
          </p:cNvPr>
          <p:cNvCxnSpPr>
            <a:cxnSpLocks/>
          </p:cNvCxnSpPr>
          <p:nvPr userDrawn="1"/>
        </p:nvCxnSpPr>
        <p:spPr>
          <a:xfrm>
            <a:off x="457200"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28C566F-9E20-7D42-980A-36B784E4DA39}"/>
              </a:ext>
            </a:extLst>
          </p:cNvPr>
          <p:cNvCxnSpPr>
            <a:cxnSpLocks/>
          </p:cNvCxnSpPr>
          <p:nvPr userDrawn="1"/>
        </p:nvCxnSpPr>
        <p:spPr>
          <a:xfrm>
            <a:off x="2423111"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43441-2EDD-0640-8625-3CF46A13CD31}"/>
              </a:ext>
            </a:extLst>
          </p:cNvPr>
          <p:cNvCxnSpPr>
            <a:cxnSpLocks/>
          </p:cNvCxnSpPr>
          <p:nvPr userDrawn="1"/>
        </p:nvCxnSpPr>
        <p:spPr>
          <a:xfrm>
            <a:off x="4389022"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3BCEC5A-64BB-A947-A1DA-BFC2B87C4EFC}"/>
              </a:ext>
            </a:extLst>
          </p:cNvPr>
          <p:cNvCxnSpPr>
            <a:cxnSpLocks/>
          </p:cNvCxnSpPr>
          <p:nvPr userDrawn="1"/>
        </p:nvCxnSpPr>
        <p:spPr>
          <a:xfrm>
            <a:off x="6354933"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53CE4EF-F9F4-1248-BCBA-48394100326B}"/>
              </a:ext>
            </a:extLst>
          </p:cNvPr>
          <p:cNvCxnSpPr>
            <a:cxnSpLocks/>
          </p:cNvCxnSpPr>
          <p:nvPr userDrawn="1"/>
        </p:nvCxnSpPr>
        <p:spPr>
          <a:xfrm>
            <a:off x="8320844"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80F24ACA-C57A-6542-A9DC-906E12AE0631}"/>
              </a:ext>
            </a:extLst>
          </p:cNvPr>
          <p:cNvSpPr>
            <a:spLocks noGrp="1"/>
          </p:cNvSpPr>
          <p:nvPr>
            <p:ph type="body" sz="quarter" idx="17" hasCustomPrompt="1"/>
          </p:nvPr>
        </p:nvSpPr>
        <p:spPr>
          <a:xfrm>
            <a:off x="469774" y="4132471"/>
            <a:ext cx="1463040"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19" name="Text Placeholder 2">
            <a:extLst>
              <a:ext uri="{FF2B5EF4-FFF2-40B4-BE49-F238E27FC236}">
                <a16:creationId xmlns:a16="http://schemas.microsoft.com/office/drawing/2014/main" id="{B80DC253-A653-EE48-9265-87DA583F1C6D}"/>
              </a:ext>
            </a:extLst>
          </p:cNvPr>
          <p:cNvSpPr txBox="1">
            <a:spLocks/>
          </p:cNvSpPr>
          <p:nvPr userDrawn="1"/>
        </p:nvSpPr>
        <p:spPr>
          <a:xfrm>
            <a:off x="457200" y="3215049"/>
            <a:ext cx="1463040"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01 Alignment</a:t>
            </a:r>
          </a:p>
        </p:txBody>
      </p:sp>
      <p:sp>
        <p:nvSpPr>
          <p:cNvPr id="20" name="Text Placeholder 2">
            <a:extLst>
              <a:ext uri="{FF2B5EF4-FFF2-40B4-BE49-F238E27FC236}">
                <a16:creationId xmlns:a16="http://schemas.microsoft.com/office/drawing/2014/main" id="{0F9D9EA2-A39B-364C-91C2-10DAEA01A7AD}"/>
              </a:ext>
            </a:extLst>
          </p:cNvPr>
          <p:cNvSpPr txBox="1">
            <a:spLocks/>
          </p:cNvSpPr>
          <p:nvPr userDrawn="1"/>
        </p:nvSpPr>
        <p:spPr>
          <a:xfrm>
            <a:off x="2423111" y="3215049"/>
            <a:ext cx="1463040"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02 Learning</a:t>
            </a:r>
          </a:p>
        </p:txBody>
      </p:sp>
      <p:sp>
        <p:nvSpPr>
          <p:cNvPr id="21" name="Text Placeholder 2">
            <a:extLst>
              <a:ext uri="{FF2B5EF4-FFF2-40B4-BE49-F238E27FC236}">
                <a16:creationId xmlns:a16="http://schemas.microsoft.com/office/drawing/2014/main" id="{8EC2D32C-9C04-8D47-B602-B406BAC6ED59}"/>
              </a:ext>
            </a:extLst>
          </p:cNvPr>
          <p:cNvSpPr txBox="1">
            <a:spLocks/>
          </p:cNvSpPr>
          <p:nvPr userDrawn="1"/>
        </p:nvSpPr>
        <p:spPr>
          <a:xfrm>
            <a:off x="4389022" y="3215049"/>
            <a:ext cx="1463040" cy="215444"/>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03 Analysis</a:t>
            </a:r>
          </a:p>
        </p:txBody>
      </p:sp>
      <p:sp>
        <p:nvSpPr>
          <p:cNvPr id="22" name="Text Placeholder 2">
            <a:extLst>
              <a:ext uri="{FF2B5EF4-FFF2-40B4-BE49-F238E27FC236}">
                <a16:creationId xmlns:a16="http://schemas.microsoft.com/office/drawing/2014/main" id="{B4319C03-4421-CB4C-99FA-4B5C37C68881}"/>
              </a:ext>
            </a:extLst>
          </p:cNvPr>
          <p:cNvSpPr txBox="1">
            <a:spLocks/>
          </p:cNvSpPr>
          <p:nvPr userDrawn="1"/>
        </p:nvSpPr>
        <p:spPr>
          <a:xfrm>
            <a:off x="6354933" y="3215049"/>
            <a:ext cx="1463040" cy="430887"/>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04 Ideation &amp; Envisioning</a:t>
            </a:r>
          </a:p>
        </p:txBody>
      </p:sp>
      <p:sp>
        <p:nvSpPr>
          <p:cNvPr id="23" name="Text Placeholder 2">
            <a:extLst>
              <a:ext uri="{FF2B5EF4-FFF2-40B4-BE49-F238E27FC236}">
                <a16:creationId xmlns:a16="http://schemas.microsoft.com/office/drawing/2014/main" id="{FE5FB6C8-5EDD-514A-B17D-196988E2B5D1}"/>
              </a:ext>
            </a:extLst>
          </p:cNvPr>
          <p:cNvSpPr txBox="1">
            <a:spLocks/>
          </p:cNvSpPr>
          <p:nvPr userDrawn="1"/>
        </p:nvSpPr>
        <p:spPr>
          <a:xfrm>
            <a:off x="8320844" y="3215049"/>
            <a:ext cx="1463040" cy="430887"/>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05 Design &amp; Prototyping</a:t>
            </a:r>
          </a:p>
        </p:txBody>
      </p:sp>
      <p:sp>
        <p:nvSpPr>
          <p:cNvPr id="25" name="Text Placeholder 2">
            <a:extLst>
              <a:ext uri="{FF2B5EF4-FFF2-40B4-BE49-F238E27FC236}">
                <a16:creationId xmlns:a16="http://schemas.microsoft.com/office/drawing/2014/main" id="{7D33DAF6-818F-DF42-9048-4EB0744BE9A2}"/>
              </a:ext>
            </a:extLst>
          </p:cNvPr>
          <p:cNvSpPr>
            <a:spLocks noGrp="1"/>
          </p:cNvSpPr>
          <p:nvPr>
            <p:ph type="body" sz="quarter" idx="18" hasCustomPrompt="1"/>
          </p:nvPr>
        </p:nvSpPr>
        <p:spPr>
          <a:xfrm>
            <a:off x="2423111" y="4132471"/>
            <a:ext cx="1463040"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27" name="Text Placeholder 2">
            <a:extLst>
              <a:ext uri="{FF2B5EF4-FFF2-40B4-BE49-F238E27FC236}">
                <a16:creationId xmlns:a16="http://schemas.microsoft.com/office/drawing/2014/main" id="{6AD0E83C-AF84-5244-8A46-36376C1C05EE}"/>
              </a:ext>
            </a:extLst>
          </p:cNvPr>
          <p:cNvSpPr>
            <a:spLocks noGrp="1"/>
          </p:cNvSpPr>
          <p:nvPr>
            <p:ph type="body" sz="quarter" idx="19" hasCustomPrompt="1"/>
          </p:nvPr>
        </p:nvSpPr>
        <p:spPr>
          <a:xfrm>
            <a:off x="4389022" y="4132471"/>
            <a:ext cx="1463040"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29" name="Text Placeholder 2">
            <a:extLst>
              <a:ext uri="{FF2B5EF4-FFF2-40B4-BE49-F238E27FC236}">
                <a16:creationId xmlns:a16="http://schemas.microsoft.com/office/drawing/2014/main" id="{5CB75760-1CF3-0242-BAA2-E19452F9020A}"/>
              </a:ext>
            </a:extLst>
          </p:cNvPr>
          <p:cNvSpPr>
            <a:spLocks noGrp="1"/>
          </p:cNvSpPr>
          <p:nvPr>
            <p:ph type="body" sz="quarter" idx="20" hasCustomPrompt="1"/>
          </p:nvPr>
        </p:nvSpPr>
        <p:spPr>
          <a:xfrm>
            <a:off x="6354933" y="4132471"/>
            <a:ext cx="1463040"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31" name="Text Placeholder 2">
            <a:extLst>
              <a:ext uri="{FF2B5EF4-FFF2-40B4-BE49-F238E27FC236}">
                <a16:creationId xmlns:a16="http://schemas.microsoft.com/office/drawing/2014/main" id="{3A311D8D-8DC1-3B4A-93E4-C6FF7171B027}"/>
              </a:ext>
            </a:extLst>
          </p:cNvPr>
          <p:cNvSpPr>
            <a:spLocks noGrp="1"/>
          </p:cNvSpPr>
          <p:nvPr>
            <p:ph type="body" sz="quarter" idx="21" hasCustomPrompt="1"/>
          </p:nvPr>
        </p:nvSpPr>
        <p:spPr>
          <a:xfrm>
            <a:off x="8320844" y="4132471"/>
            <a:ext cx="1463040"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32" name="Text Placeholder 2">
            <a:extLst>
              <a:ext uri="{FF2B5EF4-FFF2-40B4-BE49-F238E27FC236}">
                <a16:creationId xmlns:a16="http://schemas.microsoft.com/office/drawing/2014/main" id="{51BD861C-C099-2242-98F1-B6E7EEED2BE6}"/>
              </a:ext>
            </a:extLst>
          </p:cNvPr>
          <p:cNvSpPr txBox="1">
            <a:spLocks/>
          </p:cNvSpPr>
          <p:nvPr userDrawn="1"/>
        </p:nvSpPr>
        <p:spPr>
          <a:xfrm>
            <a:off x="10262045" y="3215049"/>
            <a:ext cx="1463040" cy="430887"/>
          </a:xfrm>
          <a:prstGeom prst="rect">
            <a:avLst/>
          </a:prstGeom>
        </p:spPr>
        <p:txBody>
          <a:bodyPr vert="horz" wrap="square" lIns="0" tIns="0" rIns="0" bIns="0" rtlCol="0" anchor="ctr">
            <a:spAutoFit/>
          </a:bodyPr>
          <a:lstStyle>
            <a:defPPr>
              <a:defRPr lang="en-US"/>
            </a:defPPr>
            <a:lvl1pPr marL="0" algn="ctr" defTabSz="914400" rtl="0" eaLnBrk="1" latinLnBrk="0" hangingPunct="1">
              <a:defRPr kumimoji="0" lang="en-US" sz="1400" b="1" i="0" u="none" strike="noStrike" kern="1200" cap="none" spc="0" normalizeH="0" baseline="0">
                <a:ln>
                  <a:noFill/>
                </a:ln>
                <a:solidFill>
                  <a:srgbClr val="222222"/>
                </a:solidFill>
                <a:effectLst/>
                <a:uLnTx/>
                <a:uFillTx/>
                <a:latin typeface="+mn-lt"/>
                <a:ea typeface="Calibri" panose="020F0502020204030204" pitchFamily="34" charset="0"/>
                <a:cs typeface="Calibri Light" panose="020F030202020403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06 Evaluation &amp; </a:t>
            </a:r>
            <a:br>
              <a:rPr lang="en-US"/>
            </a:br>
            <a:r>
              <a:rPr lang="en-US"/>
              <a:t>Implementation</a:t>
            </a:r>
          </a:p>
        </p:txBody>
      </p:sp>
      <p:pic>
        <p:nvPicPr>
          <p:cNvPr id="33" name="Graphic 32">
            <a:extLst>
              <a:ext uri="{FF2B5EF4-FFF2-40B4-BE49-F238E27FC236}">
                <a16:creationId xmlns:a16="http://schemas.microsoft.com/office/drawing/2014/main" id="{C141246F-69BD-0B41-BF52-D1152FCFAC26}"/>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62045" y="2057323"/>
            <a:ext cx="766345" cy="708580"/>
          </a:xfrm>
          <a:prstGeom prst="rect">
            <a:avLst/>
          </a:prstGeom>
        </p:spPr>
      </p:pic>
      <p:cxnSp>
        <p:nvCxnSpPr>
          <p:cNvPr id="34" name="Straight Connector 33">
            <a:extLst>
              <a:ext uri="{FF2B5EF4-FFF2-40B4-BE49-F238E27FC236}">
                <a16:creationId xmlns:a16="http://schemas.microsoft.com/office/drawing/2014/main" id="{BCFA191E-BA82-1B46-A82D-56261E200A50}"/>
              </a:ext>
            </a:extLst>
          </p:cNvPr>
          <p:cNvCxnSpPr>
            <a:cxnSpLocks/>
          </p:cNvCxnSpPr>
          <p:nvPr userDrawn="1"/>
        </p:nvCxnSpPr>
        <p:spPr>
          <a:xfrm>
            <a:off x="10262045" y="2977978"/>
            <a:ext cx="667265"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D7341B1D-76E9-7D45-9DFE-D59392013395}"/>
              </a:ext>
            </a:extLst>
          </p:cNvPr>
          <p:cNvSpPr>
            <a:spLocks noGrp="1"/>
          </p:cNvSpPr>
          <p:nvPr>
            <p:ph type="body" sz="quarter" idx="22" hasCustomPrompt="1"/>
          </p:nvPr>
        </p:nvSpPr>
        <p:spPr>
          <a:xfrm>
            <a:off x="10262045" y="4132471"/>
            <a:ext cx="1463040" cy="899477"/>
          </a:xfrm>
        </p:spPr>
        <p:txBody>
          <a:bodyPr wrap="square">
            <a:spAutoFit/>
          </a:bodyPr>
          <a:lstStyle>
            <a:lvl1pPr marL="171450" indent="-171450">
              <a:buFont typeface="Arial" panose="020B0604020202020204" pitchFamily="34" charset="0"/>
              <a:buChar char="•"/>
              <a:defRPr sz="1000">
                <a:solidFill>
                  <a:schemeClr val="tx1"/>
                </a:solidFill>
                <a:latin typeface="Calibri Light" panose="020F0302020204030204" pitchFamily="34" charset="0"/>
                <a:cs typeface="Calibri Light" panose="020F0302020204030204" pitchFamily="34" charset="0"/>
              </a:defRPr>
            </a:lvl1pPr>
            <a:lvl2pPr>
              <a:buNone/>
              <a:defRPr/>
            </a:lvl2pPr>
            <a:lvl3pPr>
              <a:buNone/>
              <a:defRPr/>
            </a:lvl3pPr>
          </a:lstStyle>
          <a:p>
            <a:pPr marL="171450" indent="-171450">
              <a:buFont typeface="Arial" panose="020B0604020202020204" pitchFamily="34" charset="0"/>
              <a:buChar char="•"/>
            </a:pPr>
            <a:r>
              <a:rPr lang="en-US"/>
              <a:t>Description of Activity 1</a:t>
            </a:r>
          </a:p>
          <a:p>
            <a:pPr marL="171450" indent="-171450">
              <a:buFont typeface="Arial" panose="020B0604020202020204" pitchFamily="34" charset="0"/>
              <a:buChar char="•"/>
            </a:pPr>
            <a:r>
              <a:rPr lang="en-US"/>
              <a:t>Description of Activity 2</a:t>
            </a:r>
          </a:p>
          <a:p>
            <a:pPr marL="171450" indent="-171450">
              <a:buFont typeface="Arial" panose="020B0604020202020204" pitchFamily="34" charset="0"/>
              <a:buChar char="•"/>
            </a:pPr>
            <a:r>
              <a:rPr lang="en-US"/>
              <a:t>Description of Activity 3</a:t>
            </a:r>
          </a:p>
          <a:p>
            <a:pPr marL="171450" indent="-171450">
              <a:buFont typeface="Arial" panose="020B0604020202020204" pitchFamily="34" charset="0"/>
              <a:buChar char="•"/>
            </a:pPr>
            <a:r>
              <a:rPr lang="en-US"/>
              <a:t>Description of Activity 4</a:t>
            </a:r>
          </a:p>
        </p:txBody>
      </p:sp>
      <p:sp>
        <p:nvSpPr>
          <p:cNvPr id="37" name="Text Placeholder 32">
            <a:extLst>
              <a:ext uri="{FF2B5EF4-FFF2-40B4-BE49-F238E27FC236}">
                <a16:creationId xmlns:a16="http://schemas.microsoft.com/office/drawing/2014/main" id="{5F7393A2-F20A-FB48-8098-C4DF269971EB}"/>
              </a:ext>
            </a:extLst>
          </p:cNvPr>
          <p:cNvSpPr>
            <a:spLocks noGrp="1"/>
          </p:cNvSpPr>
          <p:nvPr>
            <p:ph type="body" sz="quarter" idx="23"/>
          </p:nvPr>
        </p:nvSpPr>
        <p:spPr>
          <a:xfrm>
            <a:off x="457201" y="3711950"/>
            <a:ext cx="1463040" cy="396070"/>
          </a:xfrm>
        </p:spPr>
        <p:txBody>
          <a:bodyPr>
            <a:spAutoFit/>
          </a:bodyPr>
          <a:lstStyle/>
          <a:p>
            <a:pPr lvl="0"/>
            <a:r>
              <a:rPr lang="en-US"/>
              <a:t>Click to edit Master text styles</a:t>
            </a:r>
          </a:p>
        </p:txBody>
      </p:sp>
      <p:sp>
        <p:nvSpPr>
          <p:cNvPr id="38" name="Text Placeholder 32">
            <a:extLst>
              <a:ext uri="{FF2B5EF4-FFF2-40B4-BE49-F238E27FC236}">
                <a16:creationId xmlns:a16="http://schemas.microsoft.com/office/drawing/2014/main" id="{B176C60C-51C0-3B4D-AE38-AC9A7DFCED6C}"/>
              </a:ext>
            </a:extLst>
          </p:cNvPr>
          <p:cNvSpPr>
            <a:spLocks noGrp="1"/>
          </p:cNvSpPr>
          <p:nvPr>
            <p:ph type="body" sz="quarter" idx="24"/>
          </p:nvPr>
        </p:nvSpPr>
        <p:spPr>
          <a:xfrm>
            <a:off x="2423111" y="3711950"/>
            <a:ext cx="1463040" cy="396070"/>
          </a:xfrm>
        </p:spPr>
        <p:txBody>
          <a:bodyPr>
            <a:spAutoFit/>
          </a:bodyPr>
          <a:lstStyle/>
          <a:p>
            <a:pPr lvl="0"/>
            <a:r>
              <a:rPr lang="en-US"/>
              <a:t>Click to edit Master text styles</a:t>
            </a:r>
          </a:p>
        </p:txBody>
      </p:sp>
      <p:sp>
        <p:nvSpPr>
          <p:cNvPr id="39" name="Text Placeholder 32">
            <a:extLst>
              <a:ext uri="{FF2B5EF4-FFF2-40B4-BE49-F238E27FC236}">
                <a16:creationId xmlns:a16="http://schemas.microsoft.com/office/drawing/2014/main" id="{83DCF7C1-2E86-DD49-93B8-E0B552441571}"/>
              </a:ext>
            </a:extLst>
          </p:cNvPr>
          <p:cNvSpPr>
            <a:spLocks noGrp="1"/>
          </p:cNvSpPr>
          <p:nvPr>
            <p:ph type="body" sz="quarter" idx="25"/>
          </p:nvPr>
        </p:nvSpPr>
        <p:spPr>
          <a:xfrm>
            <a:off x="4389022" y="3711950"/>
            <a:ext cx="1463040" cy="396070"/>
          </a:xfrm>
        </p:spPr>
        <p:txBody>
          <a:bodyPr>
            <a:spAutoFit/>
          </a:bodyPr>
          <a:lstStyle/>
          <a:p>
            <a:pPr lvl="0"/>
            <a:r>
              <a:rPr lang="en-US"/>
              <a:t>Click to edit Master text styles</a:t>
            </a:r>
          </a:p>
        </p:txBody>
      </p:sp>
      <p:sp>
        <p:nvSpPr>
          <p:cNvPr id="40" name="Text Placeholder 32">
            <a:extLst>
              <a:ext uri="{FF2B5EF4-FFF2-40B4-BE49-F238E27FC236}">
                <a16:creationId xmlns:a16="http://schemas.microsoft.com/office/drawing/2014/main" id="{749D904C-AEC8-804C-B52A-C4D391166BE1}"/>
              </a:ext>
            </a:extLst>
          </p:cNvPr>
          <p:cNvSpPr>
            <a:spLocks noGrp="1"/>
          </p:cNvSpPr>
          <p:nvPr>
            <p:ph type="body" sz="quarter" idx="26"/>
          </p:nvPr>
        </p:nvSpPr>
        <p:spPr>
          <a:xfrm>
            <a:off x="6354933" y="3711950"/>
            <a:ext cx="1463040" cy="396070"/>
          </a:xfrm>
        </p:spPr>
        <p:txBody>
          <a:bodyPr>
            <a:spAutoFit/>
          </a:bodyPr>
          <a:lstStyle/>
          <a:p>
            <a:pPr lvl="0"/>
            <a:r>
              <a:rPr lang="en-US"/>
              <a:t>Click to edit Master text styles</a:t>
            </a:r>
          </a:p>
        </p:txBody>
      </p:sp>
      <p:sp>
        <p:nvSpPr>
          <p:cNvPr id="41" name="Text Placeholder 32">
            <a:extLst>
              <a:ext uri="{FF2B5EF4-FFF2-40B4-BE49-F238E27FC236}">
                <a16:creationId xmlns:a16="http://schemas.microsoft.com/office/drawing/2014/main" id="{45690D28-0402-5A47-B11A-2BEB72CBA69A}"/>
              </a:ext>
            </a:extLst>
          </p:cNvPr>
          <p:cNvSpPr>
            <a:spLocks noGrp="1"/>
          </p:cNvSpPr>
          <p:nvPr>
            <p:ph type="body" sz="quarter" idx="27"/>
          </p:nvPr>
        </p:nvSpPr>
        <p:spPr>
          <a:xfrm>
            <a:off x="8320844" y="3711950"/>
            <a:ext cx="1463040" cy="396070"/>
          </a:xfrm>
        </p:spPr>
        <p:txBody>
          <a:bodyPr>
            <a:spAutoFit/>
          </a:bodyPr>
          <a:lstStyle/>
          <a:p>
            <a:pPr lvl="0"/>
            <a:r>
              <a:rPr lang="en-US"/>
              <a:t>Click to edit Master text styles</a:t>
            </a:r>
          </a:p>
        </p:txBody>
      </p:sp>
      <p:sp>
        <p:nvSpPr>
          <p:cNvPr id="42" name="Text Placeholder 32">
            <a:extLst>
              <a:ext uri="{FF2B5EF4-FFF2-40B4-BE49-F238E27FC236}">
                <a16:creationId xmlns:a16="http://schemas.microsoft.com/office/drawing/2014/main" id="{C0E5AE34-5390-1742-B24C-571FF75CA773}"/>
              </a:ext>
            </a:extLst>
          </p:cNvPr>
          <p:cNvSpPr>
            <a:spLocks noGrp="1"/>
          </p:cNvSpPr>
          <p:nvPr>
            <p:ph type="body" sz="quarter" idx="28"/>
          </p:nvPr>
        </p:nvSpPr>
        <p:spPr>
          <a:xfrm>
            <a:off x="10262045" y="3711950"/>
            <a:ext cx="1463040" cy="396070"/>
          </a:xfrm>
        </p:spPr>
        <p:txBody>
          <a:bodyPr>
            <a:spAutoFit/>
          </a:bodyPr>
          <a:lstStyle/>
          <a:p>
            <a:pPr lvl="0"/>
            <a:r>
              <a:rPr lang="en-US"/>
              <a:t>Click to edit Master text styles</a:t>
            </a:r>
          </a:p>
        </p:txBody>
      </p:sp>
    </p:spTree>
    <p:extLst>
      <p:ext uri="{BB962C8B-B14F-4D97-AF65-F5344CB8AC3E}">
        <p14:creationId xmlns:p14="http://schemas.microsoft.com/office/powerpoint/2010/main" val="17891191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ase Description ">
    <p:spTree>
      <p:nvGrpSpPr>
        <p:cNvPr id="1" name=""/>
        <p:cNvGrpSpPr/>
        <p:nvPr/>
      </p:nvGrpSpPr>
      <p:grpSpPr>
        <a:xfrm>
          <a:off x="0" y="0"/>
          <a:ext cx="0" cy="0"/>
          <a:chOff x="0" y="0"/>
          <a:chExt cx="0" cy="0"/>
        </a:xfrm>
      </p:grpSpPr>
      <p:sp>
        <p:nvSpPr>
          <p:cNvPr id="11" name="Title 1"/>
          <p:cNvSpPr>
            <a:spLocks noGrp="1"/>
          </p:cNvSpPr>
          <p:nvPr>
            <p:ph type="title"/>
          </p:nvPr>
        </p:nvSpPr>
        <p:spPr>
          <a:xfrm>
            <a:off x="457200" y="457200"/>
            <a:ext cx="11274552" cy="457200"/>
          </a:xfrm>
        </p:spPr>
        <p:txBody>
          <a:bodyPr/>
          <a:lstStyle>
            <a:lvl1pPr>
              <a:defRPr b="1">
                <a:latin typeface="+mn-lt"/>
              </a:defRPr>
            </a:lvl1pPr>
          </a:lstStyle>
          <a:p>
            <a:r>
              <a:rPr lang="en-US"/>
              <a:t>Click to edit Master title style</a:t>
            </a:r>
          </a:p>
        </p:txBody>
      </p:sp>
      <p:sp>
        <p:nvSpPr>
          <p:cNvPr id="12" name="Text Placeholder 10"/>
          <p:cNvSpPr>
            <a:spLocks noGrp="1"/>
          </p:cNvSpPr>
          <p:nvPr>
            <p:ph type="body" sz="quarter" idx="15" hasCustomPrompt="1"/>
          </p:nvPr>
        </p:nvSpPr>
        <p:spPr>
          <a:xfrm>
            <a:off x="457200" y="231494"/>
            <a:ext cx="3611880" cy="225706"/>
          </a:xfrm>
        </p:spPr>
        <p:txBody>
          <a:bodyPr/>
          <a:lstStyle>
            <a:lvl1pPr>
              <a:defRPr sz="1000" b="1" cap="all" baseline="0">
                <a:solidFill>
                  <a:schemeClr val="tx2"/>
                </a:solidFill>
                <a:latin typeface="+mn-lt"/>
              </a:defRPr>
            </a:lvl1pPr>
          </a:lstStyle>
          <a:p>
            <a:pPr lvl="0"/>
            <a:r>
              <a:rPr lang="en-US"/>
              <a:t>Click to add section title</a:t>
            </a:r>
          </a:p>
        </p:txBody>
      </p:sp>
      <p:sp>
        <p:nvSpPr>
          <p:cNvPr id="3" name="Text Placeholder 2">
            <a:extLst>
              <a:ext uri="{FF2B5EF4-FFF2-40B4-BE49-F238E27FC236}">
                <a16:creationId xmlns:a16="http://schemas.microsoft.com/office/drawing/2014/main" id="{B4B02766-9497-4A26-BB62-880E91855227}"/>
              </a:ext>
            </a:extLst>
          </p:cNvPr>
          <p:cNvSpPr>
            <a:spLocks noGrp="1"/>
          </p:cNvSpPr>
          <p:nvPr>
            <p:ph type="body" sz="quarter" idx="16" hasCustomPrompt="1"/>
          </p:nvPr>
        </p:nvSpPr>
        <p:spPr>
          <a:xfrm>
            <a:off x="45720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9" name="Text Placeholder 2">
            <a:extLst>
              <a:ext uri="{FF2B5EF4-FFF2-40B4-BE49-F238E27FC236}">
                <a16:creationId xmlns:a16="http://schemas.microsoft.com/office/drawing/2014/main" id="{D2C8C061-6443-461A-A052-E19A46AADCA8}"/>
              </a:ext>
            </a:extLst>
          </p:cNvPr>
          <p:cNvSpPr>
            <a:spLocks noGrp="1"/>
          </p:cNvSpPr>
          <p:nvPr>
            <p:ph type="body" sz="quarter" idx="19" hasCustomPrompt="1"/>
          </p:nvPr>
        </p:nvSpPr>
        <p:spPr>
          <a:xfrm>
            <a:off x="443992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0" name="Text Placeholder 2">
            <a:extLst>
              <a:ext uri="{FF2B5EF4-FFF2-40B4-BE49-F238E27FC236}">
                <a16:creationId xmlns:a16="http://schemas.microsoft.com/office/drawing/2014/main" id="{626FC49A-5396-46E4-8A00-C0A017834ED3}"/>
              </a:ext>
            </a:extLst>
          </p:cNvPr>
          <p:cNvSpPr>
            <a:spLocks noGrp="1"/>
          </p:cNvSpPr>
          <p:nvPr>
            <p:ph type="body" sz="quarter" idx="20" hasCustomPrompt="1"/>
          </p:nvPr>
        </p:nvSpPr>
        <p:spPr>
          <a:xfrm>
            <a:off x="4439920" y="2067560"/>
            <a:ext cx="3312160" cy="3542958"/>
          </a:xfr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3" name="Text Placeholder 2">
            <a:extLst>
              <a:ext uri="{FF2B5EF4-FFF2-40B4-BE49-F238E27FC236}">
                <a16:creationId xmlns:a16="http://schemas.microsoft.com/office/drawing/2014/main" id="{AEEE17DA-6635-495B-A481-BBD7188AD456}"/>
              </a:ext>
            </a:extLst>
          </p:cNvPr>
          <p:cNvSpPr>
            <a:spLocks noGrp="1"/>
          </p:cNvSpPr>
          <p:nvPr>
            <p:ph type="body" sz="quarter" idx="21" hasCustomPrompt="1"/>
          </p:nvPr>
        </p:nvSpPr>
        <p:spPr>
          <a:xfrm>
            <a:off x="8422640" y="1143000"/>
            <a:ext cx="3312160" cy="594137"/>
          </a:xfrm>
        </p:spPr>
        <p:txBody>
          <a:bodyPr wrap="square">
            <a:spAutoFit/>
          </a:bodyPr>
          <a:lstStyle>
            <a:lvl1pPr>
              <a:defRPr sz="1800" b="1">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4" name="Text Placeholder 2">
            <a:extLst>
              <a:ext uri="{FF2B5EF4-FFF2-40B4-BE49-F238E27FC236}">
                <a16:creationId xmlns:a16="http://schemas.microsoft.com/office/drawing/2014/main" id="{BF29616B-A8DB-42A6-A277-8CAE573E985F}"/>
              </a:ext>
            </a:extLst>
          </p:cNvPr>
          <p:cNvSpPr>
            <a:spLocks noGrp="1"/>
          </p:cNvSpPr>
          <p:nvPr>
            <p:ph type="body" sz="quarter" idx="22" hasCustomPrompt="1"/>
          </p:nvPr>
        </p:nvSpPr>
        <p:spPr>
          <a:xfrm>
            <a:off x="8422640" y="2067560"/>
            <a:ext cx="3312160" cy="3542958"/>
          </a:xfrm>
        </p:spPr>
        <p:txBody>
          <a:bodyPr wrap="square">
            <a:spAutoFit/>
          </a:bodyPr>
          <a:lstStyle>
            <a:lvl1pPr>
              <a:defRPr sz="1400">
                <a:latin typeface="+mn-lt"/>
                <a:cs typeface="Calibri Light" panose="020F03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r>
              <a:rPr lang="en-US"/>
              <a:t> </a:t>
            </a:r>
            <a:r>
              <a:rPr lang="en-US" err="1"/>
              <a:t>malesuada</a:t>
            </a:r>
            <a:r>
              <a:rPr lang="en-US"/>
              <a:t>. Leo dui </a:t>
            </a:r>
            <a:r>
              <a:rPr lang="en-US" err="1"/>
              <a:t>sapien</a:t>
            </a:r>
            <a:r>
              <a:rPr lang="en-US"/>
              <a:t>, </a:t>
            </a:r>
            <a:r>
              <a:rPr lang="en-US" err="1"/>
              <a:t>imperdiet</a:t>
            </a:r>
            <a:r>
              <a:rPr lang="en-US"/>
              <a:t> </a:t>
            </a:r>
            <a:r>
              <a:rPr lang="en-US" err="1"/>
              <a:t>molestie</a:t>
            </a:r>
            <a:r>
              <a:rPr lang="en-US"/>
              <a:t> </a:t>
            </a:r>
            <a:r>
              <a:rPr lang="en-US" err="1"/>
              <a:t>tristique</a:t>
            </a:r>
            <a:r>
              <a:rPr lang="en-US"/>
              <a:t>. Cras sit integer </a:t>
            </a:r>
            <a:r>
              <a:rPr lang="en-US" err="1"/>
              <a:t>porttitor</a:t>
            </a:r>
            <a:r>
              <a:rPr lang="en-US"/>
              <a:t> </a:t>
            </a:r>
            <a:r>
              <a:rPr lang="en-US" err="1"/>
              <a:t>enim</a:t>
            </a:r>
            <a:r>
              <a:rPr lang="en-US"/>
              <a:t> </a:t>
            </a:r>
            <a:r>
              <a:rPr lang="en-US" err="1"/>
              <a:t>mauris</a:t>
            </a:r>
            <a:r>
              <a:rPr lang="en-US"/>
              <a:t> </a:t>
            </a:r>
            <a:r>
              <a:rPr lang="en-US" err="1"/>
              <a:t>morbi</a:t>
            </a:r>
            <a:r>
              <a:rPr lang="en-US"/>
              <a:t> </a:t>
            </a:r>
            <a:r>
              <a:rPr lang="en-US" err="1"/>
              <a:t>tincidunt</a:t>
            </a:r>
            <a:r>
              <a:rPr lang="en-US"/>
              <a:t> </a:t>
            </a:r>
            <a:r>
              <a:rPr lang="en-US" err="1"/>
              <a:t>sem</a:t>
            </a:r>
            <a:r>
              <a:rPr lang="en-US"/>
              <a:t> </a:t>
            </a:r>
            <a:r>
              <a:rPr lang="en-US" err="1"/>
              <a:t>volutpat</a:t>
            </a:r>
            <a:r>
              <a:rPr lang="en-US"/>
              <a:t>. Magna in </a:t>
            </a:r>
            <a:r>
              <a:rPr lang="en-US" err="1"/>
              <a:t>aliquam</a:t>
            </a:r>
            <a:r>
              <a:rPr lang="en-US"/>
              <a:t> </a:t>
            </a:r>
            <a:r>
              <a:rPr lang="en-US" err="1"/>
              <a:t>eget</a:t>
            </a:r>
            <a:r>
              <a:rPr lang="en-US"/>
              <a:t> </a:t>
            </a:r>
            <a:r>
              <a:rPr lang="en-US" err="1"/>
              <a:t>consectetur</a:t>
            </a:r>
            <a:r>
              <a:rPr lang="en-US"/>
              <a:t> </a:t>
            </a:r>
            <a:r>
              <a:rPr lang="en-US" err="1"/>
              <a:t>consequat</a:t>
            </a:r>
            <a:r>
              <a:rPr lang="en-US"/>
              <a:t>. </a:t>
            </a:r>
            <a:r>
              <a:rPr lang="en-US" err="1"/>
              <a:t>Tortor</a:t>
            </a:r>
            <a:r>
              <a:rPr lang="en-US"/>
              <a:t> </a:t>
            </a:r>
            <a:r>
              <a:rPr lang="en-US" err="1"/>
              <a:t>rutrum</a:t>
            </a:r>
            <a:r>
              <a:rPr lang="en-US"/>
              <a:t> </a:t>
            </a:r>
            <a:r>
              <a:rPr lang="en-US" err="1"/>
              <a:t>laoreet</a:t>
            </a:r>
            <a:r>
              <a:rPr lang="en-US"/>
              <a:t> </a:t>
            </a:r>
            <a:r>
              <a:rPr lang="en-US" err="1"/>
              <a:t>morbi</a:t>
            </a:r>
            <a:r>
              <a:rPr lang="en-US"/>
              <a:t> </a:t>
            </a:r>
            <a:r>
              <a:rPr lang="en-US" err="1"/>
              <a:t>pretium</a:t>
            </a:r>
            <a:r>
              <a:rPr lang="en-US"/>
              <a:t> </a:t>
            </a:r>
            <a:r>
              <a:rPr lang="en-US" err="1"/>
              <a:t>nunc</a:t>
            </a:r>
            <a:r>
              <a:rPr lang="en-US"/>
              <a:t>, </a:t>
            </a:r>
            <a:r>
              <a:rPr lang="en-US" err="1"/>
              <a:t>massa</a:t>
            </a:r>
            <a:r>
              <a:rPr lang="en-US"/>
              <a:t> </a:t>
            </a:r>
            <a:r>
              <a:rPr lang="en-US" err="1"/>
              <a:t>tortor</a:t>
            </a:r>
            <a:r>
              <a:rPr lang="en-US"/>
              <a:t> </a:t>
            </a:r>
            <a:r>
              <a:rPr lang="en-US" err="1"/>
              <a:t>consequat</a:t>
            </a:r>
            <a:r>
              <a:rPr lang="en-US"/>
              <a:t> </a:t>
            </a:r>
            <a:r>
              <a:rPr lang="en-US" err="1"/>
              <a:t>urna</a:t>
            </a:r>
            <a:r>
              <a:rPr lang="en-US"/>
              <a:t>. </a:t>
            </a:r>
            <a:r>
              <a:rPr lang="en-US" err="1"/>
              <a:t>Risus</a:t>
            </a:r>
            <a:r>
              <a:rPr lang="en-US"/>
              <a:t> </a:t>
            </a:r>
            <a:r>
              <a:rPr lang="en-US" err="1"/>
              <a:t>etiam</a:t>
            </a:r>
            <a:r>
              <a:rPr lang="en-US"/>
              <a:t> </a:t>
            </a:r>
            <a:r>
              <a:rPr lang="en-US" err="1"/>
              <a:t>purus</a:t>
            </a:r>
            <a:r>
              <a:rPr lang="en-US"/>
              <a:t> </a:t>
            </a:r>
            <a:r>
              <a:rPr lang="en-US" err="1"/>
              <a:t>mauris</a:t>
            </a:r>
            <a:r>
              <a:rPr lang="en-US"/>
              <a:t> </a:t>
            </a:r>
            <a:r>
              <a:rPr lang="en-US" err="1"/>
              <a:t>donec</a:t>
            </a:r>
            <a:r>
              <a:rPr lang="en-US"/>
              <a:t>. </a:t>
            </a:r>
            <a:r>
              <a:rPr lang="en-US" err="1"/>
              <a:t>Netus</a:t>
            </a:r>
            <a:r>
              <a:rPr lang="en-US"/>
              <a:t> diam </a:t>
            </a:r>
            <a:r>
              <a:rPr lang="en-US" err="1"/>
              <a:t>massa</a:t>
            </a:r>
            <a:r>
              <a:rPr lang="en-US"/>
              <a:t> </a:t>
            </a:r>
            <a:r>
              <a:rPr lang="en-US" err="1"/>
              <a:t>ullamcorper</a:t>
            </a:r>
            <a:r>
              <a:rPr lang="en-US"/>
              <a:t> </a:t>
            </a:r>
            <a:r>
              <a:rPr lang="en-US" err="1"/>
              <a:t>proin</a:t>
            </a:r>
            <a:r>
              <a:rPr lang="en-US"/>
              <a:t> fermentum </a:t>
            </a:r>
            <a:r>
              <a:rPr lang="en-US" err="1"/>
              <a:t>egestas</a:t>
            </a:r>
            <a:r>
              <a:rPr lang="en-US"/>
              <a:t> et </a:t>
            </a:r>
            <a:r>
              <a:rPr lang="en-US" err="1"/>
              <a:t>quis</a:t>
            </a:r>
            <a:r>
              <a:rPr lang="en-US"/>
              <a:t>. </a:t>
            </a:r>
            <a:r>
              <a:rPr lang="en-US" err="1"/>
              <a:t>Nec</a:t>
            </a:r>
            <a:endParaRPr lang="en-US"/>
          </a:p>
        </p:txBody>
      </p:sp>
      <p:sp>
        <p:nvSpPr>
          <p:cNvPr id="15" name="Picture Placeholder 3">
            <a:extLst>
              <a:ext uri="{FF2B5EF4-FFF2-40B4-BE49-F238E27FC236}">
                <a16:creationId xmlns:a16="http://schemas.microsoft.com/office/drawing/2014/main" id="{74046861-98EF-8743-9C12-267EC1D8E7B2}"/>
              </a:ext>
            </a:extLst>
          </p:cNvPr>
          <p:cNvSpPr>
            <a:spLocks noGrp="1"/>
          </p:cNvSpPr>
          <p:nvPr>
            <p:ph type="pic" sz="quarter" idx="25" hasCustomPrompt="1"/>
          </p:nvPr>
        </p:nvSpPr>
        <p:spPr>
          <a:xfrm>
            <a:off x="457200" y="2730381"/>
            <a:ext cx="3614738" cy="1371600"/>
          </a:xfrm>
          <a:solidFill>
            <a:schemeClr val="bg1">
              <a:lumMod val="95000"/>
            </a:schemeClr>
          </a:solidFill>
        </p:spPr>
        <p:txBody>
          <a:bodyPr/>
          <a:lstStyle>
            <a:lvl1pPr algn="ctr">
              <a:defRPr sz="1400" baseline="0">
                <a:latin typeface="+mn-lt"/>
              </a:defRPr>
            </a:lvl1pPr>
          </a:lstStyle>
          <a:p>
            <a:r>
              <a:rPr lang="en-US"/>
              <a:t>Click icon to add BLACK &amp; WHITE PHOTO</a:t>
            </a:r>
          </a:p>
        </p:txBody>
      </p:sp>
      <p:sp>
        <p:nvSpPr>
          <p:cNvPr id="16" name="Picture Placeholder 3">
            <a:extLst>
              <a:ext uri="{FF2B5EF4-FFF2-40B4-BE49-F238E27FC236}">
                <a16:creationId xmlns:a16="http://schemas.microsoft.com/office/drawing/2014/main" id="{8A666C02-EA3A-C441-B424-21DB595FE3C2}"/>
              </a:ext>
            </a:extLst>
          </p:cNvPr>
          <p:cNvSpPr>
            <a:spLocks noGrp="1"/>
          </p:cNvSpPr>
          <p:nvPr>
            <p:ph type="pic" sz="quarter" idx="26" hasCustomPrompt="1"/>
          </p:nvPr>
        </p:nvSpPr>
        <p:spPr>
          <a:xfrm>
            <a:off x="457200" y="4238918"/>
            <a:ext cx="3614738" cy="1371600"/>
          </a:xfrm>
          <a:solidFill>
            <a:schemeClr val="bg1">
              <a:lumMod val="95000"/>
            </a:schemeClr>
          </a:solidFill>
        </p:spPr>
        <p:txBody>
          <a:bodyPr/>
          <a:lstStyle>
            <a:lvl1pPr algn="ctr">
              <a:defRPr sz="1400" baseline="0">
                <a:latin typeface="+mn-lt"/>
              </a:defRPr>
            </a:lvl1pPr>
          </a:lstStyle>
          <a:p>
            <a:r>
              <a:rPr lang="en-US"/>
              <a:t>Click icon to add BLACK &amp; WHITE PHOTO</a:t>
            </a:r>
          </a:p>
        </p:txBody>
      </p:sp>
    </p:spTree>
    <p:extLst>
      <p:ext uri="{BB962C8B-B14F-4D97-AF65-F5344CB8AC3E}">
        <p14:creationId xmlns:p14="http://schemas.microsoft.com/office/powerpoint/2010/main" val="117323739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71FB1-EED5-E148-9A93-A29EB92D1655}"/>
              </a:ext>
            </a:extLst>
          </p:cNvPr>
          <p:cNvSpPr>
            <a:spLocks noGrp="1"/>
          </p:cNvSpPr>
          <p:nvPr>
            <p:ph type="title" hasCustomPrompt="1"/>
          </p:nvPr>
        </p:nvSpPr>
        <p:spPr>
          <a:xfrm>
            <a:off x="2156397" y="1220724"/>
            <a:ext cx="7892478" cy="2712730"/>
          </a:xfrm>
        </p:spPr>
        <p:txBody>
          <a:bodyPr wrap="square" anchor="t" anchorCtr="0">
            <a:spAutoFit/>
          </a:bodyPr>
          <a:lstStyle>
            <a:lvl1pPr algn="l">
              <a:lnSpc>
                <a:spcPct val="150000"/>
              </a:lnSpc>
              <a:defRPr sz="24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Leo </a:t>
            </a:r>
            <a:r>
              <a:rPr lang="en-US" err="1"/>
              <a:t>luctus</a:t>
            </a:r>
            <a:r>
              <a:rPr lang="en-US"/>
              <a:t> </a:t>
            </a:r>
            <a:r>
              <a:rPr lang="en-US" err="1"/>
              <a:t>adipiscing</a:t>
            </a:r>
            <a:r>
              <a:rPr lang="en-US"/>
              <a:t> </a:t>
            </a:r>
            <a:r>
              <a:rPr lang="en-US" err="1"/>
              <a:t>feugiat</a:t>
            </a:r>
            <a:r>
              <a:rPr lang="en-US"/>
              <a:t> </a:t>
            </a:r>
            <a:r>
              <a:rPr lang="en-US" err="1"/>
              <a:t>viverra</a:t>
            </a:r>
            <a:r>
              <a:rPr lang="en-US"/>
              <a:t> </a:t>
            </a:r>
            <a:r>
              <a:rPr lang="en-US" err="1"/>
              <a:t>facilisi</a:t>
            </a:r>
            <a:r>
              <a:rPr lang="en-US"/>
              <a:t>. </a:t>
            </a:r>
            <a:r>
              <a:rPr lang="en-US" err="1"/>
              <a:t>Tristique</a:t>
            </a:r>
            <a:r>
              <a:rPr lang="en-US"/>
              <a:t> </a:t>
            </a:r>
            <a:r>
              <a:rPr lang="en-US" err="1"/>
              <a:t>aliquet</a:t>
            </a:r>
            <a:r>
              <a:rPr lang="en-US"/>
              <a:t> </a:t>
            </a:r>
            <a:r>
              <a:rPr lang="en-US" err="1"/>
              <a:t>tempor</a:t>
            </a:r>
            <a:r>
              <a:rPr lang="en-US"/>
              <a:t>, </a:t>
            </a:r>
            <a:r>
              <a:rPr lang="en-US" err="1"/>
              <a:t>tortor</a:t>
            </a:r>
            <a:r>
              <a:rPr lang="en-US"/>
              <a:t> </a:t>
            </a:r>
            <a:r>
              <a:rPr lang="en-US" err="1"/>
              <a:t>amet</a:t>
            </a:r>
            <a:r>
              <a:rPr lang="en-US"/>
              <a:t> </a:t>
            </a:r>
            <a:r>
              <a:rPr lang="en-US" err="1"/>
              <a:t>scelerisque</a:t>
            </a:r>
            <a:r>
              <a:rPr lang="en-US"/>
              <a:t> fermentum. </a:t>
            </a:r>
            <a:r>
              <a:rPr lang="en-US" err="1"/>
              <a:t>Venenatis</a:t>
            </a:r>
            <a:r>
              <a:rPr lang="en-US"/>
              <a:t>, </a:t>
            </a:r>
            <a:r>
              <a:rPr lang="en-US" err="1"/>
              <a:t>quam</a:t>
            </a:r>
            <a:r>
              <a:rPr lang="en-US"/>
              <a:t> </a:t>
            </a:r>
            <a:r>
              <a:rPr lang="en-US" err="1"/>
              <a:t>consequat</a:t>
            </a:r>
            <a:r>
              <a:rPr lang="en-US"/>
              <a:t> </a:t>
            </a:r>
            <a:r>
              <a:rPr lang="en-US" err="1"/>
              <a:t>netus</a:t>
            </a:r>
            <a:r>
              <a:rPr lang="en-US"/>
              <a:t> magna </a:t>
            </a:r>
            <a:r>
              <a:rPr lang="en-US" err="1"/>
              <a:t>eleifend</a:t>
            </a:r>
            <a:r>
              <a:rPr lang="en-US"/>
              <a:t> </a:t>
            </a:r>
            <a:r>
              <a:rPr lang="en-US" err="1"/>
              <a:t>eget</a:t>
            </a:r>
            <a:r>
              <a:rPr lang="en-US"/>
              <a:t>. Eros </a:t>
            </a:r>
            <a:r>
              <a:rPr lang="en-US" err="1"/>
              <a:t>orci</a:t>
            </a:r>
            <a:r>
              <a:rPr lang="en-US"/>
              <a:t> </a:t>
            </a:r>
            <a:r>
              <a:rPr lang="en-US" err="1"/>
              <a:t>commodo</a:t>
            </a:r>
            <a:r>
              <a:rPr lang="en-US"/>
              <a:t> at </a:t>
            </a:r>
            <a:r>
              <a:rPr lang="en-US" err="1"/>
              <a:t>pellentesque</a:t>
            </a:r>
            <a:r>
              <a:rPr lang="en-US"/>
              <a:t> </a:t>
            </a:r>
            <a:r>
              <a:rPr lang="en-US" err="1"/>
              <a:t>tellus</a:t>
            </a:r>
            <a:endParaRPr lang="en-US"/>
          </a:p>
        </p:txBody>
      </p:sp>
      <p:sp>
        <p:nvSpPr>
          <p:cNvPr id="5" name="TextBox 4">
            <a:extLst>
              <a:ext uri="{FF2B5EF4-FFF2-40B4-BE49-F238E27FC236}">
                <a16:creationId xmlns:a16="http://schemas.microsoft.com/office/drawing/2014/main" id="{5A61F754-B893-AE42-8D75-BA81D1A9A8FF}"/>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6" name="Text Placeholder 3">
            <a:extLst>
              <a:ext uri="{FF2B5EF4-FFF2-40B4-BE49-F238E27FC236}">
                <a16:creationId xmlns:a16="http://schemas.microsoft.com/office/drawing/2014/main" id="{CBD9E730-867D-BF4D-8996-7605F868D97E}"/>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7" name="Graphic 6">
            <a:extLst>
              <a:ext uri="{FF2B5EF4-FFF2-40B4-BE49-F238E27FC236}">
                <a16:creationId xmlns:a16="http://schemas.microsoft.com/office/drawing/2014/main" id="{E0D6E288-882B-514C-B335-273A187E20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grpSp>
        <p:nvGrpSpPr>
          <p:cNvPr id="8" name="Graphic 4">
            <a:extLst>
              <a:ext uri="{FF2B5EF4-FFF2-40B4-BE49-F238E27FC236}">
                <a16:creationId xmlns:a16="http://schemas.microsoft.com/office/drawing/2014/main" id="{823A4988-0868-304B-AD24-7AFF2D3D342A}"/>
              </a:ext>
            </a:extLst>
          </p:cNvPr>
          <p:cNvGrpSpPr/>
          <p:nvPr userDrawn="1"/>
        </p:nvGrpSpPr>
        <p:grpSpPr>
          <a:xfrm>
            <a:off x="494098" y="228600"/>
            <a:ext cx="1309173" cy="952500"/>
            <a:chOff x="1851964" y="2058769"/>
            <a:chExt cx="424433" cy="308800"/>
          </a:xfrm>
          <a:solidFill>
            <a:schemeClr val="bg2">
              <a:lumMod val="25000"/>
            </a:schemeClr>
          </a:solidFill>
        </p:grpSpPr>
        <p:sp>
          <p:nvSpPr>
            <p:cNvPr id="9" name="Freeform: Shape 8">
              <a:extLst>
                <a:ext uri="{FF2B5EF4-FFF2-40B4-BE49-F238E27FC236}">
                  <a16:creationId xmlns:a16="http://schemas.microsoft.com/office/drawing/2014/main" id="{DFDBA4B6-758F-E547-A4C5-72E7C40C04B9}"/>
                </a:ext>
              </a:extLst>
            </p:cNvPr>
            <p:cNvSpPr/>
            <p:nvPr/>
          </p:nvSpPr>
          <p:spPr>
            <a:xfrm>
              <a:off x="1851964" y="2058769"/>
              <a:ext cx="196214" cy="308800"/>
            </a:xfrm>
            <a:custGeom>
              <a:avLst/>
              <a:gdLst>
                <a:gd name="connsiteX0" fmla="*/ 96202 w 196214"/>
                <a:gd name="connsiteY0" fmla="*/ 0 h 308800"/>
                <a:gd name="connsiteX1" fmla="*/ 166211 w 196214"/>
                <a:gd name="connsiteY1" fmla="*/ 31909 h 308800"/>
                <a:gd name="connsiteX2" fmla="*/ 188119 w 196214"/>
                <a:gd name="connsiteY2" fmla="*/ 67913 h 308800"/>
                <a:gd name="connsiteX3" fmla="*/ 196215 w 196214"/>
                <a:gd name="connsiteY3" fmla="*/ 110585 h 308800"/>
                <a:gd name="connsiteX4" fmla="*/ 166688 w 196214"/>
                <a:gd name="connsiteY4" fmla="*/ 202311 h 308800"/>
                <a:gd name="connsiteX5" fmla="*/ 87630 w 196214"/>
                <a:gd name="connsiteY5" fmla="*/ 281178 h 308800"/>
                <a:gd name="connsiteX6" fmla="*/ 21907 w 196214"/>
                <a:gd name="connsiteY6" fmla="*/ 308801 h 308800"/>
                <a:gd name="connsiteX7" fmla="*/ 6191 w 196214"/>
                <a:gd name="connsiteY7" fmla="*/ 303085 h 308800"/>
                <a:gd name="connsiteX8" fmla="*/ 0 w 196214"/>
                <a:gd name="connsiteY8" fmla="*/ 287846 h 308800"/>
                <a:gd name="connsiteX9" fmla="*/ 18098 w 196214"/>
                <a:gd name="connsiteY9" fmla="*/ 264033 h 308800"/>
                <a:gd name="connsiteX10" fmla="*/ 81439 w 196214"/>
                <a:gd name="connsiteY10" fmla="*/ 219742 h 308800"/>
                <a:gd name="connsiteX11" fmla="*/ 100489 w 196214"/>
                <a:gd name="connsiteY11" fmla="*/ 189738 h 308800"/>
                <a:gd name="connsiteX12" fmla="*/ 86201 w 196214"/>
                <a:gd name="connsiteY12" fmla="*/ 178784 h 308800"/>
                <a:gd name="connsiteX13" fmla="*/ 80010 w 196214"/>
                <a:gd name="connsiteY13" fmla="*/ 177832 h 308800"/>
                <a:gd name="connsiteX14" fmla="*/ 72866 w 196214"/>
                <a:gd name="connsiteY14" fmla="*/ 177355 h 308800"/>
                <a:gd name="connsiteX15" fmla="*/ 22574 w 196214"/>
                <a:gd name="connsiteY15" fmla="*/ 148495 h 308800"/>
                <a:gd name="connsiteX16" fmla="*/ 3238 w 196214"/>
                <a:gd name="connsiteY16" fmla="*/ 90106 h 308800"/>
                <a:gd name="connsiteX17" fmla="*/ 27051 w 196214"/>
                <a:gd name="connsiteY17" fmla="*/ 29146 h 308800"/>
                <a:gd name="connsiteX18" fmla="*/ 96202 w 196214"/>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308800">
                  <a:moveTo>
                    <a:pt x="96202"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722" y="299561"/>
                    <a:pt x="37719" y="308801"/>
                    <a:pt x="21907" y="308801"/>
                  </a:cubicBezTo>
                  <a:cubicBezTo>
                    <a:pt x="15526" y="308801"/>
                    <a:pt x="10287" y="306896"/>
                    <a:pt x="6191" y="303085"/>
                  </a:cubicBezTo>
                  <a:cubicBezTo>
                    <a:pt x="2095" y="299276"/>
                    <a:pt x="0" y="294227"/>
                    <a:pt x="0" y="287846"/>
                  </a:cubicBezTo>
                  <a:cubicBezTo>
                    <a:pt x="0" y="278321"/>
                    <a:pt x="6001" y="270415"/>
                    <a:pt x="18098"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8" y="112966"/>
                    <a:pt x="3238" y="90106"/>
                  </a:cubicBezTo>
                  <a:cubicBezTo>
                    <a:pt x="3238" y="66580"/>
                    <a:pt x="11144" y="46291"/>
                    <a:pt x="27051" y="29146"/>
                  </a:cubicBezTo>
                  <a:cubicBezTo>
                    <a:pt x="45149" y="9715"/>
                    <a:pt x="68199" y="0"/>
                    <a:pt x="96202" y="0"/>
                  </a:cubicBez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67A9479-37D0-E448-A740-1DFA8790CA90}"/>
                </a:ext>
              </a:extLst>
            </p:cNvPr>
            <p:cNvSpPr/>
            <p:nvPr/>
          </p:nvSpPr>
          <p:spPr>
            <a:xfrm>
              <a:off x="2080183" y="2058769"/>
              <a:ext cx="196215" cy="308800"/>
            </a:xfrm>
            <a:custGeom>
              <a:avLst/>
              <a:gdLst>
                <a:gd name="connsiteX0" fmla="*/ 96203 w 196215"/>
                <a:gd name="connsiteY0" fmla="*/ 0 h 308800"/>
                <a:gd name="connsiteX1" fmla="*/ 166211 w 196215"/>
                <a:gd name="connsiteY1" fmla="*/ 31909 h 308800"/>
                <a:gd name="connsiteX2" fmla="*/ 188119 w 196215"/>
                <a:gd name="connsiteY2" fmla="*/ 67913 h 308800"/>
                <a:gd name="connsiteX3" fmla="*/ 196215 w 196215"/>
                <a:gd name="connsiteY3" fmla="*/ 110585 h 308800"/>
                <a:gd name="connsiteX4" fmla="*/ 166688 w 196215"/>
                <a:gd name="connsiteY4" fmla="*/ 202311 h 308800"/>
                <a:gd name="connsiteX5" fmla="*/ 87630 w 196215"/>
                <a:gd name="connsiteY5" fmla="*/ 281178 h 308800"/>
                <a:gd name="connsiteX6" fmla="*/ 21908 w 196215"/>
                <a:gd name="connsiteY6" fmla="*/ 308801 h 308800"/>
                <a:gd name="connsiteX7" fmla="*/ 6191 w 196215"/>
                <a:gd name="connsiteY7" fmla="*/ 303085 h 308800"/>
                <a:gd name="connsiteX8" fmla="*/ 0 w 196215"/>
                <a:gd name="connsiteY8" fmla="*/ 287846 h 308800"/>
                <a:gd name="connsiteX9" fmla="*/ 18097 w 196215"/>
                <a:gd name="connsiteY9" fmla="*/ 264033 h 308800"/>
                <a:gd name="connsiteX10" fmla="*/ 81439 w 196215"/>
                <a:gd name="connsiteY10" fmla="*/ 219742 h 308800"/>
                <a:gd name="connsiteX11" fmla="*/ 100489 w 196215"/>
                <a:gd name="connsiteY11" fmla="*/ 189738 h 308800"/>
                <a:gd name="connsiteX12" fmla="*/ 86201 w 196215"/>
                <a:gd name="connsiteY12" fmla="*/ 178784 h 308800"/>
                <a:gd name="connsiteX13" fmla="*/ 80010 w 196215"/>
                <a:gd name="connsiteY13" fmla="*/ 177832 h 308800"/>
                <a:gd name="connsiteX14" fmla="*/ 72866 w 196215"/>
                <a:gd name="connsiteY14" fmla="*/ 177355 h 308800"/>
                <a:gd name="connsiteX15" fmla="*/ 22574 w 196215"/>
                <a:gd name="connsiteY15" fmla="*/ 148495 h 308800"/>
                <a:gd name="connsiteX16" fmla="*/ 3239 w 196215"/>
                <a:gd name="connsiteY16" fmla="*/ 90106 h 308800"/>
                <a:gd name="connsiteX17" fmla="*/ 27051 w 196215"/>
                <a:gd name="connsiteY17" fmla="*/ 29146 h 308800"/>
                <a:gd name="connsiteX18" fmla="*/ 96203 w 196215"/>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5" h="308800">
                  <a:moveTo>
                    <a:pt x="96203"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627" y="299561"/>
                    <a:pt x="37719" y="308801"/>
                    <a:pt x="21908" y="308801"/>
                  </a:cubicBezTo>
                  <a:cubicBezTo>
                    <a:pt x="15526" y="308801"/>
                    <a:pt x="10287" y="306896"/>
                    <a:pt x="6191" y="303085"/>
                  </a:cubicBezTo>
                  <a:cubicBezTo>
                    <a:pt x="2095" y="299276"/>
                    <a:pt x="0" y="294227"/>
                    <a:pt x="0" y="287846"/>
                  </a:cubicBezTo>
                  <a:cubicBezTo>
                    <a:pt x="0" y="278321"/>
                    <a:pt x="6001" y="270415"/>
                    <a:pt x="18097"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9" y="112966"/>
                    <a:pt x="3239" y="90106"/>
                  </a:cubicBezTo>
                  <a:cubicBezTo>
                    <a:pt x="3239" y="66580"/>
                    <a:pt x="11144" y="46291"/>
                    <a:pt x="27051" y="29146"/>
                  </a:cubicBezTo>
                  <a:cubicBezTo>
                    <a:pt x="45244" y="9715"/>
                    <a:pt x="68199" y="0"/>
                    <a:pt x="96203" y="0"/>
                  </a:cubicBezTo>
                  <a:close/>
                </a:path>
              </a:pathLst>
            </a:custGeom>
            <a:grpFill/>
            <a:ln w="9525" cap="flat">
              <a:noFill/>
              <a:prstDash val="solid"/>
              <a:miter/>
            </a:ln>
          </p:spPr>
          <p:txBody>
            <a:bodyPr rtlCol="0" anchor="ctr"/>
            <a:lstStyle/>
            <a:p>
              <a:endParaRPr lang="en-US"/>
            </a:p>
          </p:txBody>
        </p:sp>
      </p:grpSp>
      <p:grpSp>
        <p:nvGrpSpPr>
          <p:cNvPr id="11" name="Graphic 4">
            <a:extLst>
              <a:ext uri="{FF2B5EF4-FFF2-40B4-BE49-F238E27FC236}">
                <a16:creationId xmlns:a16="http://schemas.microsoft.com/office/drawing/2014/main" id="{981FF5D2-40D7-B048-B33B-B448FA5F16F4}"/>
              </a:ext>
            </a:extLst>
          </p:cNvPr>
          <p:cNvGrpSpPr/>
          <p:nvPr userDrawn="1"/>
        </p:nvGrpSpPr>
        <p:grpSpPr>
          <a:xfrm rot="10800000">
            <a:off x="10425627" y="5219700"/>
            <a:ext cx="1309173" cy="952500"/>
            <a:chOff x="1851964" y="2058769"/>
            <a:chExt cx="424433" cy="308800"/>
          </a:xfrm>
          <a:solidFill>
            <a:schemeClr val="bg2">
              <a:lumMod val="25000"/>
            </a:schemeClr>
          </a:solidFill>
        </p:grpSpPr>
        <p:sp>
          <p:nvSpPr>
            <p:cNvPr id="12" name="Freeform: Shape 11">
              <a:extLst>
                <a:ext uri="{FF2B5EF4-FFF2-40B4-BE49-F238E27FC236}">
                  <a16:creationId xmlns:a16="http://schemas.microsoft.com/office/drawing/2014/main" id="{95EF95A2-728D-A049-91DE-CDD3C11B4CB1}"/>
                </a:ext>
              </a:extLst>
            </p:cNvPr>
            <p:cNvSpPr/>
            <p:nvPr/>
          </p:nvSpPr>
          <p:spPr>
            <a:xfrm>
              <a:off x="1851964" y="2058769"/>
              <a:ext cx="196214" cy="308800"/>
            </a:xfrm>
            <a:custGeom>
              <a:avLst/>
              <a:gdLst>
                <a:gd name="connsiteX0" fmla="*/ 96202 w 196214"/>
                <a:gd name="connsiteY0" fmla="*/ 0 h 308800"/>
                <a:gd name="connsiteX1" fmla="*/ 166211 w 196214"/>
                <a:gd name="connsiteY1" fmla="*/ 31909 h 308800"/>
                <a:gd name="connsiteX2" fmla="*/ 188119 w 196214"/>
                <a:gd name="connsiteY2" fmla="*/ 67913 h 308800"/>
                <a:gd name="connsiteX3" fmla="*/ 196215 w 196214"/>
                <a:gd name="connsiteY3" fmla="*/ 110585 h 308800"/>
                <a:gd name="connsiteX4" fmla="*/ 166688 w 196214"/>
                <a:gd name="connsiteY4" fmla="*/ 202311 h 308800"/>
                <a:gd name="connsiteX5" fmla="*/ 87630 w 196214"/>
                <a:gd name="connsiteY5" fmla="*/ 281178 h 308800"/>
                <a:gd name="connsiteX6" fmla="*/ 21907 w 196214"/>
                <a:gd name="connsiteY6" fmla="*/ 308801 h 308800"/>
                <a:gd name="connsiteX7" fmla="*/ 6191 w 196214"/>
                <a:gd name="connsiteY7" fmla="*/ 303085 h 308800"/>
                <a:gd name="connsiteX8" fmla="*/ 0 w 196214"/>
                <a:gd name="connsiteY8" fmla="*/ 287846 h 308800"/>
                <a:gd name="connsiteX9" fmla="*/ 18098 w 196214"/>
                <a:gd name="connsiteY9" fmla="*/ 264033 h 308800"/>
                <a:gd name="connsiteX10" fmla="*/ 81439 w 196214"/>
                <a:gd name="connsiteY10" fmla="*/ 219742 h 308800"/>
                <a:gd name="connsiteX11" fmla="*/ 100489 w 196214"/>
                <a:gd name="connsiteY11" fmla="*/ 189738 h 308800"/>
                <a:gd name="connsiteX12" fmla="*/ 86201 w 196214"/>
                <a:gd name="connsiteY12" fmla="*/ 178784 h 308800"/>
                <a:gd name="connsiteX13" fmla="*/ 80010 w 196214"/>
                <a:gd name="connsiteY13" fmla="*/ 177832 h 308800"/>
                <a:gd name="connsiteX14" fmla="*/ 72866 w 196214"/>
                <a:gd name="connsiteY14" fmla="*/ 177355 h 308800"/>
                <a:gd name="connsiteX15" fmla="*/ 22574 w 196214"/>
                <a:gd name="connsiteY15" fmla="*/ 148495 h 308800"/>
                <a:gd name="connsiteX16" fmla="*/ 3238 w 196214"/>
                <a:gd name="connsiteY16" fmla="*/ 90106 h 308800"/>
                <a:gd name="connsiteX17" fmla="*/ 27051 w 196214"/>
                <a:gd name="connsiteY17" fmla="*/ 29146 h 308800"/>
                <a:gd name="connsiteX18" fmla="*/ 96202 w 196214"/>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4" h="308800">
                  <a:moveTo>
                    <a:pt x="96202"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722" y="299561"/>
                    <a:pt x="37719" y="308801"/>
                    <a:pt x="21907" y="308801"/>
                  </a:cubicBezTo>
                  <a:cubicBezTo>
                    <a:pt x="15526" y="308801"/>
                    <a:pt x="10287" y="306896"/>
                    <a:pt x="6191" y="303085"/>
                  </a:cubicBezTo>
                  <a:cubicBezTo>
                    <a:pt x="2095" y="299276"/>
                    <a:pt x="0" y="294227"/>
                    <a:pt x="0" y="287846"/>
                  </a:cubicBezTo>
                  <a:cubicBezTo>
                    <a:pt x="0" y="278321"/>
                    <a:pt x="6001" y="270415"/>
                    <a:pt x="18098"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8" y="112966"/>
                    <a:pt x="3238" y="90106"/>
                  </a:cubicBezTo>
                  <a:cubicBezTo>
                    <a:pt x="3238" y="66580"/>
                    <a:pt x="11144" y="46291"/>
                    <a:pt x="27051" y="29146"/>
                  </a:cubicBezTo>
                  <a:cubicBezTo>
                    <a:pt x="45149" y="9715"/>
                    <a:pt x="68199" y="0"/>
                    <a:pt x="96202" y="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241BF97-F3E8-2C41-8D83-077454953A50}"/>
                </a:ext>
              </a:extLst>
            </p:cNvPr>
            <p:cNvSpPr/>
            <p:nvPr/>
          </p:nvSpPr>
          <p:spPr>
            <a:xfrm>
              <a:off x="2080183" y="2058769"/>
              <a:ext cx="196215" cy="308800"/>
            </a:xfrm>
            <a:custGeom>
              <a:avLst/>
              <a:gdLst>
                <a:gd name="connsiteX0" fmla="*/ 96203 w 196215"/>
                <a:gd name="connsiteY0" fmla="*/ 0 h 308800"/>
                <a:gd name="connsiteX1" fmla="*/ 166211 w 196215"/>
                <a:gd name="connsiteY1" fmla="*/ 31909 h 308800"/>
                <a:gd name="connsiteX2" fmla="*/ 188119 w 196215"/>
                <a:gd name="connsiteY2" fmla="*/ 67913 h 308800"/>
                <a:gd name="connsiteX3" fmla="*/ 196215 w 196215"/>
                <a:gd name="connsiteY3" fmla="*/ 110585 h 308800"/>
                <a:gd name="connsiteX4" fmla="*/ 166688 w 196215"/>
                <a:gd name="connsiteY4" fmla="*/ 202311 h 308800"/>
                <a:gd name="connsiteX5" fmla="*/ 87630 w 196215"/>
                <a:gd name="connsiteY5" fmla="*/ 281178 h 308800"/>
                <a:gd name="connsiteX6" fmla="*/ 21908 w 196215"/>
                <a:gd name="connsiteY6" fmla="*/ 308801 h 308800"/>
                <a:gd name="connsiteX7" fmla="*/ 6191 w 196215"/>
                <a:gd name="connsiteY7" fmla="*/ 303085 h 308800"/>
                <a:gd name="connsiteX8" fmla="*/ 0 w 196215"/>
                <a:gd name="connsiteY8" fmla="*/ 287846 h 308800"/>
                <a:gd name="connsiteX9" fmla="*/ 18097 w 196215"/>
                <a:gd name="connsiteY9" fmla="*/ 264033 h 308800"/>
                <a:gd name="connsiteX10" fmla="*/ 81439 w 196215"/>
                <a:gd name="connsiteY10" fmla="*/ 219742 h 308800"/>
                <a:gd name="connsiteX11" fmla="*/ 100489 w 196215"/>
                <a:gd name="connsiteY11" fmla="*/ 189738 h 308800"/>
                <a:gd name="connsiteX12" fmla="*/ 86201 w 196215"/>
                <a:gd name="connsiteY12" fmla="*/ 178784 h 308800"/>
                <a:gd name="connsiteX13" fmla="*/ 80010 w 196215"/>
                <a:gd name="connsiteY13" fmla="*/ 177832 h 308800"/>
                <a:gd name="connsiteX14" fmla="*/ 72866 w 196215"/>
                <a:gd name="connsiteY14" fmla="*/ 177355 h 308800"/>
                <a:gd name="connsiteX15" fmla="*/ 22574 w 196215"/>
                <a:gd name="connsiteY15" fmla="*/ 148495 h 308800"/>
                <a:gd name="connsiteX16" fmla="*/ 3239 w 196215"/>
                <a:gd name="connsiteY16" fmla="*/ 90106 h 308800"/>
                <a:gd name="connsiteX17" fmla="*/ 27051 w 196215"/>
                <a:gd name="connsiteY17" fmla="*/ 29146 h 308800"/>
                <a:gd name="connsiteX18" fmla="*/ 96203 w 196215"/>
                <a:gd name="connsiteY18" fmla="*/ 0 h 3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6215" h="308800">
                  <a:moveTo>
                    <a:pt x="96203" y="0"/>
                  </a:moveTo>
                  <a:cubicBezTo>
                    <a:pt x="123539" y="0"/>
                    <a:pt x="146876" y="10668"/>
                    <a:pt x="166211" y="31909"/>
                  </a:cubicBezTo>
                  <a:cubicBezTo>
                    <a:pt x="175451" y="41815"/>
                    <a:pt x="182689" y="53721"/>
                    <a:pt x="188119" y="67913"/>
                  </a:cubicBezTo>
                  <a:cubicBezTo>
                    <a:pt x="193548" y="82010"/>
                    <a:pt x="196215" y="96298"/>
                    <a:pt x="196215" y="110585"/>
                  </a:cubicBezTo>
                  <a:cubicBezTo>
                    <a:pt x="196215" y="140779"/>
                    <a:pt x="186404" y="171355"/>
                    <a:pt x="166688" y="202311"/>
                  </a:cubicBezTo>
                  <a:cubicBezTo>
                    <a:pt x="146971" y="233267"/>
                    <a:pt x="120587" y="259556"/>
                    <a:pt x="87630" y="281178"/>
                  </a:cubicBezTo>
                  <a:cubicBezTo>
                    <a:pt x="59627" y="299561"/>
                    <a:pt x="37719" y="308801"/>
                    <a:pt x="21908" y="308801"/>
                  </a:cubicBezTo>
                  <a:cubicBezTo>
                    <a:pt x="15526" y="308801"/>
                    <a:pt x="10287" y="306896"/>
                    <a:pt x="6191" y="303085"/>
                  </a:cubicBezTo>
                  <a:cubicBezTo>
                    <a:pt x="2095" y="299276"/>
                    <a:pt x="0" y="294227"/>
                    <a:pt x="0" y="287846"/>
                  </a:cubicBezTo>
                  <a:cubicBezTo>
                    <a:pt x="0" y="278321"/>
                    <a:pt x="6001" y="270415"/>
                    <a:pt x="18097" y="264033"/>
                  </a:cubicBezTo>
                  <a:cubicBezTo>
                    <a:pt x="46958" y="249079"/>
                    <a:pt x="68104" y="234315"/>
                    <a:pt x="81439" y="219742"/>
                  </a:cubicBezTo>
                  <a:cubicBezTo>
                    <a:pt x="94107" y="206121"/>
                    <a:pt x="100489" y="196120"/>
                    <a:pt x="100489" y="189738"/>
                  </a:cubicBezTo>
                  <a:cubicBezTo>
                    <a:pt x="100489" y="183737"/>
                    <a:pt x="95726" y="180023"/>
                    <a:pt x="86201" y="178784"/>
                  </a:cubicBezTo>
                  <a:lnTo>
                    <a:pt x="80010" y="177832"/>
                  </a:lnTo>
                  <a:lnTo>
                    <a:pt x="72866" y="177355"/>
                  </a:lnTo>
                  <a:cubicBezTo>
                    <a:pt x="52197" y="174212"/>
                    <a:pt x="35433" y="164592"/>
                    <a:pt x="22574" y="148495"/>
                  </a:cubicBezTo>
                  <a:cubicBezTo>
                    <a:pt x="9716" y="132493"/>
                    <a:pt x="3239" y="112966"/>
                    <a:pt x="3239" y="90106"/>
                  </a:cubicBezTo>
                  <a:cubicBezTo>
                    <a:pt x="3239" y="66580"/>
                    <a:pt x="11144" y="46291"/>
                    <a:pt x="27051" y="29146"/>
                  </a:cubicBezTo>
                  <a:cubicBezTo>
                    <a:pt x="45244" y="9715"/>
                    <a:pt x="68199" y="0"/>
                    <a:pt x="96203" y="0"/>
                  </a:cubicBezTo>
                  <a:close/>
                </a:path>
              </a:pathLst>
            </a:custGeom>
            <a:grpFill/>
            <a:ln w="9525" cap="flat">
              <a:noFill/>
              <a:prstDash val="solid"/>
              <a:miter/>
            </a:ln>
          </p:spPr>
          <p:txBody>
            <a:bodyPr rtlCol="0" anchor="ctr"/>
            <a:lstStyle/>
            <a:p>
              <a:endParaRPr lang="en-US"/>
            </a:p>
          </p:txBody>
        </p:sp>
      </p:grpSp>
      <p:sp>
        <p:nvSpPr>
          <p:cNvPr id="15" name="Text Placeholder 14">
            <a:extLst>
              <a:ext uri="{FF2B5EF4-FFF2-40B4-BE49-F238E27FC236}">
                <a16:creationId xmlns:a16="http://schemas.microsoft.com/office/drawing/2014/main" id="{B1B4BAB6-FAAD-BA41-8450-398BD1279B5F}"/>
              </a:ext>
            </a:extLst>
          </p:cNvPr>
          <p:cNvSpPr>
            <a:spLocks noGrp="1"/>
          </p:cNvSpPr>
          <p:nvPr>
            <p:ph type="body" sz="quarter" idx="10"/>
          </p:nvPr>
        </p:nvSpPr>
        <p:spPr>
          <a:xfrm>
            <a:off x="7226808" y="4620894"/>
            <a:ext cx="2822067" cy="257250"/>
          </a:xfrm>
        </p:spPr>
        <p:txBody>
          <a:bodyPr>
            <a:spAutoFit/>
          </a:bodyPr>
          <a:lstStyle>
            <a:lvl1pPr algn="r">
              <a:defRPr sz="1600" b="1">
                <a:solidFill>
                  <a:schemeClr val="accent2"/>
                </a:solidFill>
              </a:defRPr>
            </a:lvl1pPr>
            <a:lvl2pPr marL="457200" indent="0">
              <a:buNone/>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Click to edit Master text styles</a:t>
            </a:r>
            <a:endParaRPr lang="ru-RU"/>
          </a:p>
        </p:txBody>
      </p:sp>
    </p:spTree>
    <p:extLst>
      <p:ext uri="{BB962C8B-B14F-4D97-AF65-F5344CB8AC3E}">
        <p14:creationId xmlns:p14="http://schemas.microsoft.com/office/powerpoint/2010/main" val="153948834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BE84340-BD33-8E44-99AA-69963886122B}"/>
              </a:ext>
            </a:extLst>
          </p:cNvPr>
          <p:cNvSpPr>
            <a:spLocks noGrp="1"/>
          </p:cNvSpPr>
          <p:nvPr>
            <p:ph type="pic"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34132895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FF8500"/>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1137FB-F149-DD41-B765-24A58A85DED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91291" y="1024301"/>
            <a:ext cx="609419" cy="545269"/>
          </a:xfrm>
          <a:prstGeom prst="rect">
            <a:avLst/>
          </a:prstGeom>
        </p:spPr>
      </p:pic>
      <p:sp>
        <p:nvSpPr>
          <p:cNvPr id="4" name="Title 4">
            <a:extLst>
              <a:ext uri="{FF2B5EF4-FFF2-40B4-BE49-F238E27FC236}">
                <a16:creationId xmlns:a16="http://schemas.microsoft.com/office/drawing/2014/main" id="{952A47A2-EF74-7B4A-948B-354D8CBA8096}"/>
              </a:ext>
            </a:extLst>
          </p:cNvPr>
          <p:cNvSpPr txBox="1">
            <a:spLocks/>
          </p:cNvSpPr>
          <p:nvPr userDrawn="1"/>
        </p:nvSpPr>
        <p:spPr>
          <a:xfrm>
            <a:off x="3894218" y="1786378"/>
            <a:ext cx="4403565" cy="738664"/>
          </a:xfrm>
          <a:prstGeom prst="rect">
            <a:avLst/>
          </a:prstGeom>
        </p:spPr>
        <p:txBody>
          <a:bodyPr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ctr"/>
            <a:r>
              <a:rPr lang="en-US" sz="4800">
                <a:solidFill>
                  <a:schemeClr val="lt1"/>
                </a:solidFill>
              </a:rPr>
              <a:t>Disclaimer</a:t>
            </a:r>
          </a:p>
        </p:txBody>
      </p:sp>
      <p:sp>
        <p:nvSpPr>
          <p:cNvPr id="5" name="Rectangle 4">
            <a:extLst>
              <a:ext uri="{FF2B5EF4-FFF2-40B4-BE49-F238E27FC236}">
                <a16:creationId xmlns:a16="http://schemas.microsoft.com/office/drawing/2014/main" id="{5C14BDE5-32F5-E643-A4FF-D09A52DA71E1}"/>
              </a:ext>
            </a:extLst>
          </p:cNvPr>
          <p:cNvSpPr/>
          <p:nvPr userDrawn="1"/>
        </p:nvSpPr>
        <p:spPr>
          <a:xfrm>
            <a:off x="2573605" y="5025323"/>
            <a:ext cx="7044791" cy="1146877"/>
          </a:xfrm>
          <a:prstGeom prst="rect">
            <a:avLst/>
          </a:prstGeom>
          <a:noFill/>
          <a:ln>
            <a:solidFill>
              <a:schemeClr val="accent3">
                <a:lumMod val="20000"/>
                <a:lumOff val="80000"/>
              </a:schemeClr>
            </a:solidFill>
          </a:ln>
          <a:extLst>
            <a:ext uri="{909E8E84-426E-40DD-AFC4-6F175D3DCCD1}">
              <a14:hiddenFill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spcAft>
                <a:spcPts val="600"/>
              </a:spcAft>
              <a:defRPr/>
            </a:pPr>
            <a:r>
              <a:rPr lang="en-US" sz="1600" b="1">
                <a:solidFill>
                  <a:schemeClr val="accent3">
                    <a:lumMod val="40000"/>
                    <a:lumOff val="60000"/>
                  </a:schemeClr>
                </a:solidFill>
                <a:latin typeface="Calibri"/>
              </a:rPr>
              <a:t>This presentation was downloaded from Presales Stories. </a:t>
            </a:r>
          </a:p>
          <a:p>
            <a:pPr algn="ctr" defTabSz="914354">
              <a:defRPr/>
            </a:pPr>
            <a:r>
              <a:rPr lang="en-US" sz="1600" b="1">
                <a:solidFill>
                  <a:schemeClr val="accent3">
                    <a:lumMod val="40000"/>
                    <a:lumOff val="60000"/>
                  </a:schemeClr>
                </a:solidFill>
                <a:latin typeface="Calibri"/>
              </a:rPr>
              <a:t>Discover more content about EPAM’s Capabilities at </a:t>
            </a:r>
            <a:br>
              <a:rPr lang="en-US" sz="1600" b="1">
                <a:solidFill>
                  <a:schemeClr val="accent3">
                    <a:lumMod val="40000"/>
                    <a:lumOff val="60000"/>
                  </a:schemeClr>
                </a:solidFill>
                <a:latin typeface="Calibri"/>
              </a:rPr>
            </a:br>
            <a:r>
              <a:rPr lang="en-US" sz="1600" b="1" u="sng">
                <a:solidFill>
                  <a:schemeClr val="accent3">
                    <a:lumMod val="40000"/>
                    <a:lumOff val="60000"/>
                  </a:schemeClr>
                </a:solidFill>
                <a:latin typeface="Calibri"/>
                <a:hlinkClick r:id="rId4">
                  <a:extLst>
                    <a:ext uri="{A12FA001-AC4F-418D-AE19-62706E023703}">
                      <ahyp:hlinkClr xmlns:ahyp="http://schemas.microsoft.com/office/drawing/2018/hyperlinkcolor" val="tx"/>
                    </a:ext>
                  </a:extLst>
                </a:hlinkClick>
              </a:rPr>
              <a:t>https://epa.ms/stories</a:t>
            </a:r>
            <a:endParaRPr lang="en-US" sz="1600" b="1">
              <a:solidFill>
                <a:schemeClr val="accent3">
                  <a:lumMod val="40000"/>
                  <a:lumOff val="60000"/>
                </a:schemeClr>
              </a:solidFill>
              <a:latin typeface="Calibri"/>
            </a:endParaRPr>
          </a:p>
        </p:txBody>
      </p:sp>
      <p:sp>
        <p:nvSpPr>
          <p:cNvPr id="6" name="Title 4">
            <a:extLst>
              <a:ext uri="{FF2B5EF4-FFF2-40B4-BE49-F238E27FC236}">
                <a16:creationId xmlns:a16="http://schemas.microsoft.com/office/drawing/2014/main" id="{B01F7317-9450-7F4E-8CF4-A6FAE6DBDD15}"/>
              </a:ext>
            </a:extLst>
          </p:cNvPr>
          <p:cNvSpPr txBox="1">
            <a:spLocks/>
          </p:cNvSpPr>
          <p:nvPr userDrawn="1"/>
        </p:nvSpPr>
        <p:spPr>
          <a:xfrm>
            <a:off x="2901517" y="2834448"/>
            <a:ext cx="6388966" cy="1604735"/>
          </a:xfrm>
          <a:prstGeom prst="rect">
            <a:avLst/>
          </a:prstGeom>
        </p:spPr>
        <p:txBody>
          <a:bodyPr wrap="square" lIns="0" tIns="0" rIns="0" bIns="0">
            <a:spAutoFit/>
          </a:bodyPr>
          <a:lst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a:lstStyle>
          <a:p>
            <a:pPr algn="ctr">
              <a:lnSpc>
                <a:spcPct val="150000"/>
              </a:lnSpc>
            </a:pPr>
            <a:r>
              <a:rPr lang="en-US" sz="2400" b="0">
                <a:solidFill>
                  <a:schemeClr val="bg1"/>
                </a:solidFill>
                <a:latin typeface="Calibri Light" panose="020F0302020204030204" pitchFamily="34" charset="0"/>
              </a:rPr>
              <a:t>All provided material can only be used under NDA</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Slides can Contain Confidential Notes</a:t>
            </a:r>
            <a:br>
              <a:rPr lang="en-US" sz="2400" b="0">
                <a:solidFill>
                  <a:schemeClr val="bg1"/>
                </a:solidFill>
                <a:latin typeface="Calibri Light" panose="020F0302020204030204" pitchFamily="34" charset="0"/>
              </a:rPr>
            </a:br>
            <a:r>
              <a:rPr lang="en-US" sz="2400" b="0">
                <a:solidFill>
                  <a:schemeClr val="bg1"/>
                </a:solidFill>
                <a:latin typeface="Calibri Light" panose="020F0302020204030204" pitchFamily="34" charset="0"/>
              </a:rPr>
              <a:t>Don’t Share As PPT</a:t>
            </a:r>
          </a:p>
        </p:txBody>
      </p:sp>
    </p:spTree>
    <p:extLst>
      <p:ext uri="{BB962C8B-B14F-4D97-AF65-F5344CB8AC3E}">
        <p14:creationId xmlns:p14="http://schemas.microsoft.com/office/powerpoint/2010/main" val="15502107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2875002"/>
            <a:ext cx="5530850" cy="1107996"/>
          </a:xfrm>
        </p:spPr>
        <p:txBody>
          <a:bodyPr wrap="square">
            <a:spAutoFit/>
          </a:bodyPr>
          <a:lstStyle>
            <a:lvl1pPr>
              <a:defRPr sz="7200">
                <a:solidFill>
                  <a:schemeClr val="accent2"/>
                </a:solidFill>
                <a:latin typeface="Calibri Light" panose="020F0302020204030204" pitchFamily="34" charset="0"/>
                <a:cs typeface="Calibri Light" panose="020F0302020204030204" pitchFamily="34" charset="0"/>
              </a:defRPr>
            </a:lvl1pPr>
          </a:lstStyle>
          <a:p>
            <a:r>
              <a:rPr lang="en-US"/>
              <a:t>Thank you!</a:t>
            </a:r>
          </a:p>
        </p:txBody>
      </p:sp>
      <p:sp>
        <p:nvSpPr>
          <p:cNvPr id="6" name="Text Placeholder 5">
            <a:extLst>
              <a:ext uri="{FF2B5EF4-FFF2-40B4-BE49-F238E27FC236}">
                <a16:creationId xmlns:a16="http://schemas.microsoft.com/office/drawing/2014/main" id="{1633460F-F216-4161-81D4-61770D44485A}"/>
              </a:ext>
            </a:extLst>
          </p:cNvPr>
          <p:cNvSpPr>
            <a:spLocks noGrp="1"/>
          </p:cNvSpPr>
          <p:nvPr>
            <p:ph type="body" sz="quarter" idx="10" hasCustomPrompt="1"/>
          </p:nvPr>
        </p:nvSpPr>
        <p:spPr>
          <a:xfrm>
            <a:off x="7907338" y="2286000"/>
            <a:ext cx="3827462" cy="257250"/>
          </a:xfrm>
          <a:prstGeom prst="rect">
            <a:avLst/>
          </a:prstGeom>
        </p:spPr>
        <p:txBody>
          <a:bodyPr>
            <a:spAutoFit/>
          </a:bodyPr>
          <a:lstStyle>
            <a:lvl1pPr>
              <a:defRPr sz="1600">
                <a:solidFill>
                  <a:schemeClr val="bg1"/>
                </a:solidFill>
              </a:defRPr>
            </a:lvl1pPr>
          </a:lstStyle>
          <a:p>
            <a:pPr lvl="0"/>
            <a:r>
              <a:rPr lang="en-US">
                <a:effectLst/>
              </a:rPr>
              <a:t>For more information, contact</a:t>
            </a:r>
            <a:endParaRPr lang="en-US"/>
          </a:p>
        </p:txBody>
      </p:sp>
      <p:sp>
        <p:nvSpPr>
          <p:cNvPr id="9" name="Text Placeholder 5">
            <a:extLst>
              <a:ext uri="{FF2B5EF4-FFF2-40B4-BE49-F238E27FC236}">
                <a16:creationId xmlns:a16="http://schemas.microsoft.com/office/drawing/2014/main" id="{183A137D-51C1-42BD-8E6A-5A17CA8E69F1}"/>
              </a:ext>
            </a:extLst>
          </p:cNvPr>
          <p:cNvSpPr>
            <a:spLocks noGrp="1"/>
          </p:cNvSpPr>
          <p:nvPr>
            <p:ph type="body" sz="quarter" idx="11" hasCustomPrompt="1"/>
          </p:nvPr>
        </p:nvSpPr>
        <p:spPr>
          <a:xfrm>
            <a:off x="7907338" y="2746674"/>
            <a:ext cx="3827462" cy="289438"/>
          </a:xfrm>
          <a:prstGeom prst="rect">
            <a:avLst/>
          </a:prstGeom>
        </p:spPr>
        <p:txBody>
          <a:bodyPr>
            <a:spAutoFit/>
          </a:bodyPr>
          <a:lstStyle>
            <a:lvl1pPr>
              <a:defRPr sz="1800" b="1">
                <a:solidFill>
                  <a:schemeClr val="bg1"/>
                </a:solidFill>
                <a:latin typeface="+mn-lt"/>
              </a:defRPr>
            </a:lvl1pPr>
          </a:lstStyle>
          <a:p>
            <a:pPr lvl="0"/>
            <a:r>
              <a:rPr lang="en-US" dirty="0">
                <a:effectLst/>
              </a:rPr>
              <a:t>Insert Name</a:t>
            </a:r>
            <a:endParaRPr lang="en-US" dirty="0"/>
          </a:p>
        </p:txBody>
      </p:sp>
      <p:sp>
        <p:nvSpPr>
          <p:cNvPr id="10" name="Text Placeholder 5">
            <a:extLst>
              <a:ext uri="{FF2B5EF4-FFF2-40B4-BE49-F238E27FC236}">
                <a16:creationId xmlns:a16="http://schemas.microsoft.com/office/drawing/2014/main" id="{788F9D7D-61B7-4023-A90A-331ABB6016CE}"/>
              </a:ext>
            </a:extLst>
          </p:cNvPr>
          <p:cNvSpPr>
            <a:spLocks noGrp="1"/>
          </p:cNvSpPr>
          <p:nvPr>
            <p:ph type="body" sz="quarter" idx="12" hasCustomPrompt="1"/>
          </p:nvPr>
        </p:nvSpPr>
        <p:spPr>
          <a:xfrm>
            <a:off x="7907338" y="3039391"/>
            <a:ext cx="3827462" cy="225126"/>
          </a:xfrm>
          <a:prstGeom prst="rect">
            <a:avLst/>
          </a:prstGeom>
        </p:spPr>
        <p:txBody>
          <a:bodyPr>
            <a:spAutoFit/>
          </a:bodyPr>
          <a:lstStyle>
            <a:lvl1pPr>
              <a:defRPr sz="1400">
                <a:solidFill>
                  <a:schemeClr val="bg1"/>
                </a:solidFill>
              </a:defRPr>
            </a:lvl1pPr>
          </a:lstStyle>
          <a:p>
            <a:pPr lvl="0"/>
            <a:r>
              <a:rPr lang="en-US" dirty="0">
                <a:effectLst/>
              </a:rPr>
              <a:t>Insert Job Title</a:t>
            </a:r>
            <a:endParaRPr lang="en-US" dirty="0"/>
          </a:p>
        </p:txBody>
      </p:sp>
      <p:sp>
        <p:nvSpPr>
          <p:cNvPr id="11" name="Text Placeholder 5">
            <a:extLst>
              <a:ext uri="{FF2B5EF4-FFF2-40B4-BE49-F238E27FC236}">
                <a16:creationId xmlns:a16="http://schemas.microsoft.com/office/drawing/2014/main" id="{B5F31C29-0270-444C-AB5B-F5F8275A4E72}"/>
              </a:ext>
            </a:extLst>
          </p:cNvPr>
          <p:cNvSpPr>
            <a:spLocks noGrp="1"/>
          </p:cNvSpPr>
          <p:nvPr>
            <p:ph type="body" sz="quarter" idx="13" hasCustomPrompt="1"/>
          </p:nvPr>
        </p:nvSpPr>
        <p:spPr>
          <a:xfrm>
            <a:off x="7907338" y="3661074"/>
            <a:ext cx="3827462" cy="225126"/>
          </a:xfrm>
          <a:prstGeom prst="rect">
            <a:avLst/>
          </a:prstGeom>
        </p:spPr>
        <p:txBody>
          <a:bodyPr>
            <a:spAutoFit/>
          </a:bodyPr>
          <a:lstStyle>
            <a:lvl1pPr>
              <a:defRPr sz="1400">
                <a:solidFill>
                  <a:schemeClr val="bg1"/>
                </a:solidFill>
              </a:defRPr>
            </a:lvl1pPr>
          </a:lstStyle>
          <a:p>
            <a:pPr lvl="0"/>
            <a:r>
              <a:rPr lang="en-US" dirty="0">
                <a:effectLst/>
              </a:rPr>
              <a:t>Insert email</a:t>
            </a:r>
            <a:endParaRPr lang="en-US" dirty="0"/>
          </a:p>
        </p:txBody>
      </p:sp>
      <p:sp>
        <p:nvSpPr>
          <p:cNvPr id="12" name="Text Placeholder 5">
            <a:extLst>
              <a:ext uri="{FF2B5EF4-FFF2-40B4-BE49-F238E27FC236}">
                <a16:creationId xmlns:a16="http://schemas.microsoft.com/office/drawing/2014/main" id="{0B6A5DF8-022B-46A9-9257-DAA098142E51}"/>
              </a:ext>
            </a:extLst>
          </p:cNvPr>
          <p:cNvSpPr>
            <a:spLocks noGrp="1"/>
          </p:cNvSpPr>
          <p:nvPr>
            <p:ph type="body" sz="quarter" idx="14" hasCustomPrompt="1"/>
          </p:nvPr>
        </p:nvSpPr>
        <p:spPr>
          <a:xfrm>
            <a:off x="7907338" y="3948004"/>
            <a:ext cx="3827462" cy="225126"/>
          </a:xfrm>
          <a:prstGeom prst="rect">
            <a:avLst/>
          </a:prstGeom>
        </p:spPr>
        <p:txBody>
          <a:bodyPr>
            <a:spAutoFit/>
          </a:bodyPr>
          <a:lstStyle>
            <a:lvl1pPr>
              <a:defRPr sz="1400">
                <a:solidFill>
                  <a:schemeClr val="bg1"/>
                </a:solidFill>
              </a:defRPr>
            </a:lvl1pPr>
          </a:lstStyle>
          <a:p>
            <a:pPr lvl="0"/>
            <a:r>
              <a:rPr lang="en-US">
                <a:effectLst/>
              </a:rPr>
              <a:t>+1 000 000 000</a:t>
            </a:r>
            <a:endParaRPr lang="en-US"/>
          </a:p>
        </p:txBody>
      </p:sp>
      <p:sp>
        <p:nvSpPr>
          <p:cNvPr id="13" name="Text Placeholder 5">
            <a:extLst>
              <a:ext uri="{FF2B5EF4-FFF2-40B4-BE49-F238E27FC236}">
                <a16:creationId xmlns:a16="http://schemas.microsoft.com/office/drawing/2014/main" id="{7CF17201-04E3-48ED-9077-B42ECD88DB79}"/>
              </a:ext>
            </a:extLst>
          </p:cNvPr>
          <p:cNvSpPr>
            <a:spLocks noGrp="1"/>
          </p:cNvSpPr>
          <p:nvPr>
            <p:ph type="body" sz="quarter" idx="15" hasCustomPrompt="1"/>
          </p:nvPr>
        </p:nvSpPr>
        <p:spPr>
          <a:xfrm>
            <a:off x="7907338" y="4572000"/>
            <a:ext cx="3827462" cy="1173078"/>
          </a:xfrm>
          <a:prstGeom prst="rect">
            <a:avLst/>
          </a:prstGeom>
        </p:spPr>
        <p:txBody>
          <a:bodyPr>
            <a:spAutoFit/>
          </a:bodyPr>
          <a:lstStyle>
            <a:lvl1pPr>
              <a:defRPr sz="1400">
                <a:solidFill>
                  <a:schemeClr val="bg1"/>
                </a:solidFill>
              </a:defRPr>
            </a:lvl1pPr>
          </a:lstStyle>
          <a:p>
            <a:pPr lvl="0"/>
            <a:r>
              <a:rPr lang="en-US">
                <a:effectLst/>
              </a:rPr>
              <a:t>Address line 1</a:t>
            </a:r>
            <a:br>
              <a:rPr lang="en-US">
                <a:effectLst/>
              </a:rPr>
            </a:br>
            <a:r>
              <a:rPr lang="en-US">
                <a:effectLst/>
              </a:rPr>
              <a:t>Address line 2</a:t>
            </a:r>
            <a:br>
              <a:rPr lang="en-US">
                <a:effectLst/>
              </a:rPr>
            </a:br>
            <a:r>
              <a:rPr lang="en-US">
                <a:effectLst/>
              </a:rPr>
              <a:t>Address line 3</a:t>
            </a:r>
            <a:br>
              <a:rPr lang="en-US">
                <a:effectLst/>
              </a:rPr>
            </a:br>
            <a:r>
              <a:rPr lang="en-US">
                <a:effectLst/>
              </a:rPr>
              <a:t>Zip code</a:t>
            </a:r>
            <a:br>
              <a:rPr lang="en-US">
                <a:effectLst/>
              </a:rPr>
            </a:br>
            <a:r>
              <a:rPr lang="en-US">
                <a:effectLst/>
              </a:rPr>
              <a:t>Country</a:t>
            </a:r>
            <a:endParaRPr lang="en-US"/>
          </a:p>
        </p:txBody>
      </p:sp>
      <p:cxnSp>
        <p:nvCxnSpPr>
          <p:cNvPr id="15" name="Straight Connector 14">
            <a:extLst>
              <a:ext uri="{FF2B5EF4-FFF2-40B4-BE49-F238E27FC236}">
                <a16:creationId xmlns:a16="http://schemas.microsoft.com/office/drawing/2014/main" id="{654B6A1A-ED6A-490A-AA56-15684042F07D}"/>
              </a:ext>
            </a:extLst>
          </p:cNvPr>
          <p:cNvCxnSpPr/>
          <p:nvPr userDrawn="1"/>
        </p:nvCxnSpPr>
        <p:spPr>
          <a:xfrm>
            <a:off x="6946900" y="2286000"/>
            <a:ext cx="0" cy="3534697"/>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0681FC57-5C71-4F5A-AB2F-52FF92CEB4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23020693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1181100"/>
            <a:ext cx="4426771" cy="1107996"/>
          </a:xfrm>
        </p:spPr>
        <p:txBody>
          <a:bodyPr wrap="square">
            <a:spAutoFit/>
          </a:bodyPr>
          <a:lstStyle>
            <a:lvl1pPr>
              <a:defRPr sz="7200">
                <a:solidFill>
                  <a:schemeClr val="accent2"/>
                </a:solidFill>
                <a:latin typeface="Calibri Light" panose="020F0302020204030204" pitchFamily="34" charset="0"/>
                <a:cs typeface="Calibri Light" panose="020F0302020204030204" pitchFamily="34" charset="0"/>
              </a:defRPr>
            </a:lvl1pPr>
          </a:lstStyle>
          <a:p>
            <a:r>
              <a:rPr lang="en-US"/>
              <a:t>Thank you!</a:t>
            </a:r>
          </a:p>
        </p:txBody>
      </p:sp>
      <p:sp>
        <p:nvSpPr>
          <p:cNvPr id="6" name="Text Placeholder 5">
            <a:extLst>
              <a:ext uri="{FF2B5EF4-FFF2-40B4-BE49-F238E27FC236}">
                <a16:creationId xmlns:a16="http://schemas.microsoft.com/office/drawing/2014/main" id="{1633460F-F216-4161-81D4-61770D44485A}"/>
              </a:ext>
            </a:extLst>
          </p:cNvPr>
          <p:cNvSpPr>
            <a:spLocks noGrp="1"/>
          </p:cNvSpPr>
          <p:nvPr>
            <p:ph type="body" sz="quarter" idx="10" hasCustomPrompt="1"/>
          </p:nvPr>
        </p:nvSpPr>
        <p:spPr>
          <a:xfrm>
            <a:off x="474663" y="2717434"/>
            <a:ext cx="3827462" cy="257250"/>
          </a:xfrm>
          <a:prstGeom prst="rect">
            <a:avLst/>
          </a:prstGeom>
        </p:spPr>
        <p:txBody>
          <a:bodyPr>
            <a:spAutoFit/>
          </a:bodyPr>
          <a:lstStyle>
            <a:lvl1pPr>
              <a:defRPr sz="1600">
                <a:solidFill>
                  <a:schemeClr val="bg1"/>
                </a:solidFill>
              </a:defRPr>
            </a:lvl1pPr>
          </a:lstStyle>
          <a:p>
            <a:pPr lvl="0"/>
            <a:r>
              <a:rPr lang="en-US">
                <a:effectLst/>
              </a:rPr>
              <a:t>For more information, contact</a:t>
            </a:r>
            <a:endParaRPr lang="en-US"/>
          </a:p>
        </p:txBody>
      </p:sp>
      <p:sp>
        <p:nvSpPr>
          <p:cNvPr id="9" name="Text Placeholder 5">
            <a:extLst>
              <a:ext uri="{FF2B5EF4-FFF2-40B4-BE49-F238E27FC236}">
                <a16:creationId xmlns:a16="http://schemas.microsoft.com/office/drawing/2014/main" id="{183A137D-51C1-42BD-8E6A-5A17CA8E69F1}"/>
              </a:ext>
            </a:extLst>
          </p:cNvPr>
          <p:cNvSpPr>
            <a:spLocks noGrp="1"/>
          </p:cNvSpPr>
          <p:nvPr>
            <p:ph type="body" sz="quarter" idx="11" hasCustomPrompt="1"/>
          </p:nvPr>
        </p:nvSpPr>
        <p:spPr>
          <a:xfrm>
            <a:off x="474663" y="3178108"/>
            <a:ext cx="3827462" cy="289438"/>
          </a:xfrm>
          <a:prstGeom prst="rect">
            <a:avLst/>
          </a:prstGeom>
        </p:spPr>
        <p:txBody>
          <a:bodyPr>
            <a:spAutoFit/>
          </a:bodyPr>
          <a:lstStyle>
            <a:lvl1pPr>
              <a:defRPr sz="1800" b="1">
                <a:solidFill>
                  <a:schemeClr val="bg1"/>
                </a:solidFill>
                <a:latin typeface="+mn-lt"/>
              </a:defRPr>
            </a:lvl1pPr>
          </a:lstStyle>
          <a:p>
            <a:pPr lvl="0"/>
            <a:r>
              <a:rPr lang="en-US" dirty="0">
                <a:effectLst/>
              </a:rPr>
              <a:t>Insert Name</a:t>
            </a:r>
            <a:endParaRPr lang="en-US" dirty="0"/>
          </a:p>
        </p:txBody>
      </p:sp>
      <p:sp>
        <p:nvSpPr>
          <p:cNvPr id="10" name="Text Placeholder 5">
            <a:extLst>
              <a:ext uri="{FF2B5EF4-FFF2-40B4-BE49-F238E27FC236}">
                <a16:creationId xmlns:a16="http://schemas.microsoft.com/office/drawing/2014/main" id="{788F9D7D-61B7-4023-A90A-331ABB6016CE}"/>
              </a:ext>
            </a:extLst>
          </p:cNvPr>
          <p:cNvSpPr>
            <a:spLocks noGrp="1"/>
          </p:cNvSpPr>
          <p:nvPr>
            <p:ph type="body" sz="quarter" idx="12" hasCustomPrompt="1"/>
          </p:nvPr>
        </p:nvSpPr>
        <p:spPr>
          <a:xfrm>
            <a:off x="474663" y="3470825"/>
            <a:ext cx="3827462" cy="225126"/>
          </a:xfrm>
          <a:prstGeom prst="rect">
            <a:avLst/>
          </a:prstGeom>
        </p:spPr>
        <p:txBody>
          <a:bodyPr>
            <a:spAutoFit/>
          </a:bodyPr>
          <a:lstStyle>
            <a:lvl1pPr>
              <a:defRPr sz="1400">
                <a:solidFill>
                  <a:schemeClr val="bg1"/>
                </a:solidFill>
              </a:defRPr>
            </a:lvl1pPr>
          </a:lstStyle>
          <a:p>
            <a:pPr lvl="0"/>
            <a:r>
              <a:rPr lang="en-US" dirty="0">
                <a:effectLst/>
              </a:rPr>
              <a:t>Insert Job Title</a:t>
            </a:r>
            <a:endParaRPr lang="en-US" dirty="0"/>
          </a:p>
        </p:txBody>
      </p:sp>
      <p:sp>
        <p:nvSpPr>
          <p:cNvPr id="11" name="Text Placeholder 5">
            <a:extLst>
              <a:ext uri="{FF2B5EF4-FFF2-40B4-BE49-F238E27FC236}">
                <a16:creationId xmlns:a16="http://schemas.microsoft.com/office/drawing/2014/main" id="{B5F31C29-0270-444C-AB5B-F5F8275A4E72}"/>
              </a:ext>
            </a:extLst>
          </p:cNvPr>
          <p:cNvSpPr>
            <a:spLocks noGrp="1"/>
          </p:cNvSpPr>
          <p:nvPr>
            <p:ph type="body" sz="quarter" idx="13" hasCustomPrompt="1"/>
          </p:nvPr>
        </p:nvSpPr>
        <p:spPr>
          <a:xfrm>
            <a:off x="474663" y="4092508"/>
            <a:ext cx="3827462" cy="225126"/>
          </a:xfrm>
          <a:prstGeom prst="rect">
            <a:avLst/>
          </a:prstGeom>
        </p:spPr>
        <p:txBody>
          <a:bodyPr>
            <a:spAutoFit/>
          </a:bodyPr>
          <a:lstStyle>
            <a:lvl1pPr>
              <a:defRPr sz="1400">
                <a:solidFill>
                  <a:schemeClr val="bg1"/>
                </a:solidFill>
              </a:defRPr>
            </a:lvl1pPr>
          </a:lstStyle>
          <a:p>
            <a:pPr lvl="0"/>
            <a:r>
              <a:rPr lang="en-US" dirty="0">
                <a:effectLst/>
              </a:rPr>
              <a:t>Insert email </a:t>
            </a:r>
            <a:endParaRPr lang="en-US" dirty="0"/>
          </a:p>
        </p:txBody>
      </p:sp>
      <p:sp>
        <p:nvSpPr>
          <p:cNvPr id="12" name="Text Placeholder 5">
            <a:extLst>
              <a:ext uri="{FF2B5EF4-FFF2-40B4-BE49-F238E27FC236}">
                <a16:creationId xmlns:a16="http://schemas.microsoft.com/office/drawing/2014/main" id="{0B6A5DF8-022B-46A9-9257-DAA098142E51}"/>
              </a:ext>
            </a:extLst>
          </p:cNvPr>
          <p:cNvSpPr>
            <a:spLocks noGrp="1"/>
          </p:cNvSpPr>
          <p:nvPr>
            <p:ph type="body" sz="quarter" idx="14" hasCustomPrompt="1"/>
          </p:nvPr>
        </p:nvSpPr>
        <p:spPr>
          <a:xfrm>
            <a:off x="474663" y="4379438"/>
            <a:ext cx="3827462" cy="225126"/>
          </a:xfrm>
          <a:prstGeom prst="rect">
            <a:avLst/>
          </a:prstGeom>
        </p:spPr>
        <p:txBody>
          <a:bodyPr>
            <a:spAutoFit/>
          </a:bodyPr>
          <a:lstStyle>
            <a:lvl1pPr>
              <a:defRPr sz="1400">
                <a:solidFill>
                  <a:schemeClr val="bg1"/>
                </a:solidFill>
              </a:defRPr>
            </a:lvl1pPr>
          </a:lstStyle>
          <a:p>
            <a:pPr lvl="0"/>
            <a:r>
              <a:rPr lang="en-US">
                <a:effectLst/>
              </a:rPr>
              <a:t>+1 000 000 000</a:t>
            </a:r>
            <a:endParaRPr lang="en-US"/>
          </a:p>
        </p:txBody>
      </p:sp>
      <p:sp>
        <p:nvSpPr>
          <p:cNvPr id="13" name="Text Placeholder 5">
            <a:extLst>
              <a:ext uri="{FF2B5EF4-FFF2-40B4-BE49-F238E27FC236}">
                <a16:creationId xmlns:a16="http://schemas.microsoft.com/office/drawing/2014/main" id="{7CF17201-04E3-48ED-9077-B42ECD88DB79}"/>
              </a:ext>
            </a:extLst>
          </p:cNvPr>
          <p:cNvSpPr>
            <a:spLocks noGrp="1"/>
          </p:cNvSpPr>
          <p:nvPr>
            <p:ph type="body" sz="quarter" idx="15" hasCustomPrompt="1"/>
          </p:nvPr>
        </p:nvSpPr>
        <p:spPr>
          <a:xfrm>
            <a:off x="474663" y="5003434"/>
            <a:ext cx="3827462" cy="1173078"/>
          </a:xfrm>
          <a:prstGeom prst="rect">
            <a:avLst/>
          </a:prstGeom>
        </p:spPr>
        <p:txBody>
          <a:bodyPr>
            <a:spAutoFit/>
          </a:bodyPr>
          <a:lstStyle>
            <a:lvl1pPr>
              <a:defRPr sz="1400">
                <a:solidFill>
                  <a:schemeClr val="bg1"/>
                </a:solidFill>
              </a:defRPr>
            </a:lvl1pPr>
          </a:lstStyle>
          <a:p>
            <a:pPr lvl="0"/>
            <a:r>
              <a:rPr lang="en-US">
                <a:effectLst/>
              </a:rPr>
              <a:t>Address line 1</a:t>
            </a:r>
            <a:br>
              <a:rPr lang="en-US">
                <a:effectLst/>
              </a:rPr>
            </a:br>
            <a:r>
              <a:rPr lang="en-US">
                <a:effectLst/>
              </a:rPr>
              <a:t>Address line 2</a:t>
            </a:r>
            <a:br>
              <a:rPr lang="en-US">
                <a:effectLst/>
              </a:rPr>
            </a:br>
            <a:r>
              <a:rPr lang="en-US">
                <a:effectLst/>
              </a:rPr>
              <a:t>Address line 3</a:t>
            </a:r>
            <a:br>
              <a:rPr lang="en-US">
                <a:effectLst/>
              </a:rPr>
            </a:br>
            <a:r>
              <a:rPr lang="en-US">
                <a:effectLst/>
              </a:rPr>
              <a:t>Zip code</a:t>
            </a:r>
            <a:br>
              <a:rPr lang="en-US">
                <a:effectLst/>
              </a:rPr>
            </a:br>
            <a:r>
              <a:rPr lang="en-US">
                <a:effectLst/>
              </a:rPr>
              <a:t>Country</a:t>
            </a:r>
            <a:endParaRPr lang="en-US"/>
          </a:p>
        </p:txBody>
      </p:sp>
      <p:pic>
        <p:nvPicPr>
          <p:cNvPr id="4" name="Graphic 3">
            <a:extLst>
              <a:ext uri="{FF2B5EF4-FFF2-40B4-BE49-F238E27FC236}">
                <a16:creationId xmlns:a16="http://schemas.microsoft.com/office/drawing/2014/main" id="{0681FC57-5C71-4F5A-AB2F-52FF92CEB4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14" name="Picture Placeholder 2">
            <a:extLst>
              <a:ext uri="{FF2B5EF4-FFF2-40B4-BE49-F238E27FC236}">
                <a16:creationId xmlns:a16="http://schemas.microsoft.com/office/drawing/2014/main" id="{D26DCF78-A14C-7743-94BB-7E13C2AD8622}"/>
              </a:ext>
            </a:extLst>
          </p:cNvPr>
          <p:cNvSpPr>
            <a:spLocks noGrp="1"/>
          </p:cNvSpPr>
          <p:nvPr>
            <p:ph type="pic" sz="quarter" idx="16"/>
          </p:nvPr>
        </p:nvSpPr>
        <p:spPr>
          <a:xfrm>
            <a:off x="6095998" y="0"/>
            <a:ext cx="6096001" cy="6858000"/>
          </a:xfrm>
          <a:prstGeom prst="rect">
            <a:avLst/>
          </a:prstGeom>
          <a:solidFill>
            <a:schemeClr val="bg2"/>
          </a:solidFill>
        </p:spPr>
        <p:txBody>
          <a:bodyPr/>
          <a:lstStyle>
            <a:lvl1pPr>
              <a:defRPr/>
            </a:lvl1pPr>
          </a:lstStyle>
          <a:p>
            <a:endParaRPr lang="en-US"/>
          </a:p>
        </p:txBody>
      </p:sp>
    </p:spTree>
    <p:extLst>
      <p:ext uri="{BB962C8B-B14F-4D97-AF65-F5344CB8AC3E}">
        <p14:creationId xmlns:p14="http://schemas.microsoft.com/office/powerpoint/2010/main" val="95181272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51F759-2C51-4E26-B317-26DFEBAE952C}"/>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3" name="Title 2">
            <a:extLst>
              <a:ext uri="{FF2B5EF4-FFF2-40B4-BE49-F238E27FC236}">
                <a16:creationId xmlns:a16="http://schemas.microsoft.com/office/drawing/2014/main" id="{22CC2842-970F-4D83-A7C9-C111F3E9E8F4}"/>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bg1"/>
                </a:solidFill>
                <a:latin typeface="Calibri Light" panose="020F0302020204030204" pitchFamily="34" charset="0"/>
                <a:cs typeface="Calibri Light" panose="020F0302020204030204" pitchFamily="34" charset="0"/>
              </a:defRPr>
            </a:lvl1pPr>
          </a:lstStyle>
          <a:p>
            <a:r>
              <a:rPr lang="en-US"/>
              <a:t>Contents</a:t>
            </a:r>
          </a:p>
        </p:txBody>
      </p:sp>
      <p:sp>
        <p:nvSpPr>
          <p:cNvPr id="5" name="Text Placeholder 4">
            <a:extLst>
              <a:ext uri="{FF2B5EF4-FFF2-40B4-BE49-F238E27FC236}">
                <a16:creationId xmlns:a16="http://schemas.microsoft.com/office/drawing/2014/main" id="{0B94A4A7-1D42-43C4-8DAE-D39D6017417F}"/>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01</a:t>
            </a:r>
          </a:p>
        </p:txBody>
      </p:sp>
      <p:sp>
        <p:nvSpPr>
          <p:cNvPr id="9" name="Text Placeholder 4">
            <a:extLst>
              <a:ext uri="{FF2B5EF4-FFF2-40B4-BE49-F238E27FC236}">
                <a16:creationId xmlns:a16="http://schemas.microsoft.com/office/drawing/2014/main" id="{914B7CA8-C6E3-4D9A-BDD1-5A660A9FF442}"/>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02</a:t>
            </a:r>
          </a:p>
        </p:txBody>
      </p:sp>
      <p:sp>
        <p:nvSpPr>
          <p:cNvPr id="13" name="Text Placeholder 4">
            <a:extLst>
              <a:ext uri="{FF2B5EF4-FFF2-40B4-BE49-F238E27FC236}">
                <a16:creationId xmlns:a16="http://schemas.microsoft.com/office/drawing/2014/main" id="{29CF7C84-314E-4FB2-901C-E4AD0E759351}"/>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03</a:t>
            </a:r>
          </a:p>
        </p:txBody>
      </p:sp>
      <p:sp>
        <p:nvSpPr>
          <p:cNvPr id="14" name="Text Placeholder 4">
            <a:extLst>
              <a:ext uri="{FF2B5EF4-FFF2-40B4-BE49-F238E27FC236}">
                <a16:creationId xmlns:a16="http://schemas.microsoft.com/office/drawing/2014/main" id="{F4E24727-48EE-48AA-9B6F-F26524FCED2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04</a:t>
            </a:r>
          </a:p>
        </p:txBody>
      </p:sp>
      <p:sp>
        <p:nvSpPr>
          <p:cNvPr id="15" name="Text Placeholder 4">
            <a:extLst>
              <a:ext uri="{FF2B5EF4-FFF2-40B4-BE49-F238E27FC236}">
                <a16:creationId xmlns:a16="http://schemas.microsoft.com/office/drawing/2014/main" id="{18BC4A81-2FF3-4AC4-8F40-4F95105F594C}"/>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05</a:t>
            </a:r>
          </a:p>
        </p:txBody>
      </p:sp>
      <p:sp>
        <p:nvSpPr>
          <p:cNvPr id="16" name="Text Placeholder 4">
            <a:extLst>
              <a:ext uri="{FF2B5EF4-FFF2-40B4-BE49-F238E27FC236}">
                <a16:creationId xmlns:a16="http://schemas.microsoft.com/office/drawing/2014/main" id="{A53DF3A1-A093-468B-B30D-D2DB4C1595BF}"/>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06</a:t>
            </a:r>
          </a:p>
        </p:txBody>
      </p:sp>
      <p:sp>
        <p:nvSpPr>
          <p:cNvPr id="17" name="Text Placeholder 4">
            <a:extLst>
              <a:ext uri="{FF2B5EF4-FFF2-40B4-BE49-F238E27FC236}">
                <a16:creationId xmlns:a16="http://schemas.microsoft.com/office/drawing/2014/main" id="{73338DC0-8609-4542-8807-E7838F7CE5D6}"/>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8" name="Text Placeholder 4">
            <a:extLst>
              <a:ext uri="{FF2B5EF4-FFF2-40B4-BE49-F238E27FC236}">
                <a16:creationId xmlns:a16="http://schemas.microsoft.com/office/drawing/2014/main" id="{43948224-37C6-4D02-AFD9-C1D88C1C073C}"/>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19" name="Text Placeholder 4">
            <a:extLst>
              <a:ext uri="{FF2B5EF4-FFF2-40B4-BE49-F238E27FC236}">
                <a16:creationId xmlns:a16="http://schemas.microsoft.com/office/drawing/2014/main" id="{4BDE3CEE-0230-44C2-A389-A8747AA6BB8C}"/>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0" name="Text Placeholder 4">
            <a:extLst>
              <a:ext uri="{FF2B5EF4-FFF2-40B4-BE49-F238E27FC236}">
                <a16:creationId xmlns:a16="http://schemas.microsoft.com/office/drawing/2014/main" id="{76BF9761-22A6-4919-B7B5-2A027DDC6D44}"/>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1" name="Text Placeholder 4">
            <a:extLst>
              <a:ext uri="{FF2B5EF4-FFF2-40B4-BE49-F238E27FC236}">
                <a16:creationId xmlns:a16="http://schemas.microsoft.com/office/drawing/2014/main" id="{1BA13C9B-9D26-4B3E-8215-17F0475C2000}"/>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22" name="Text Placeholder 4">
            <a:extLst>
              <a:ext uri="{FF2B5EF4-FFF2-40B4-BE49-F238E27FC236}">
                <a16:creationId xmlns:a16="http://schemas.microsoft.com/office/drawing/2014/main" id="{64AC5FFC-6616-4F1B-B644-F0560ADC7ED3}"/>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pic>
        <p:nvPicPr>
          <p:cNvPr id="10" name="Graphic 9">
            <a:extLst>
              <a:ext uri="{FF2B5EF4-FFF2-40B4-BE49-F238E27FC236}">
                <a16:creationId xmlns:a16="http://schemas.microsoft.com/office/drawing/2014/main" id="{7F2C7208-C4AB-4962-96F0-F897DFFC37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3" name="TextBox 22">
            <a:extLst>
              <a:ext uri="{FF2B5EF4-FFF2-40B4-BE49-F238E27FC236}">
                <a16:creationId xmlns:a16="http://schemas.microsoft.com/office/drawing/2014/main" id="{05DCFC83-97AB-BE40-9059-9CE8B202173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cxnSp>
        <p:nvCxnSpPr>
          <p:cNvPr id="25" name="Straight Connector 24">
            <a:extLst>
              <a:ext uri="{FF2B5EF4-FFF2-40B4-BE49-F238E27FC236}">
                <a16:creationId xmlns:a16="http://schemas.microsoft.com/office/drawing/2014/main" id="{A040CC96-6026-B04A-A42D-A7A8F52BBA69}"/>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3">
            <a:extLst>
              <a:ext uri="{FF2B5EF4-FFF2-40B4-BE49-F238E27FC236}">
                <a16:creationId xmlns:a16="http://schemas.microsoft.com/office/drawing/2014/main" id="{AE04C751-FBC9-3B46-AAD4-46BD8DFA5D3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0004386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Picture">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DE24B927-3EC2-4323-B375-35AD1C731ADA}"/>
              </a:ext>
            </a:extLst>
          </p:cNvPr>
          <p:cNvSpPr>
            <a:spLocks noGrp="1"/>
          </p:cNvSpPr>
          <p:nvPr>
            <p:ph type="pic" sz="quarter" idx="22"/>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pic>
        <p:nvPicPr>
          <p:cNvPr id="8" name="Graphic 7">
            <a:extLst>
              <a:ext uri="{FF2B5EF4-FFF2-40B4-BE49-F238E27FC236}">
                <a16:creationId xmlns:a16="http://schemas.microsoft.com/office/drawing/2014/main" id="{EC2503D5-C016-4D7F-83A5-0A293996B8F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24" name="TextBox 23">
            <a:extLst>
              <a:ext uri="{FF2B5EF4-FFF2-40B4-BE49-F238E27FC236}">
                <a16:creationId xmlns:a16="http://schemas.microsoft.com/office/drawing/2014/main" id="{074065B5-82CF-0942-A54C-2DA21F896678}"/>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32" name="Title 2">
            <a:extLst>
              <a:ext uri="{FF2B5EF4-FFF2-40B4-BE49-F238E27FC236}">
                <a16:creationId xmlns:a16="http://schemas.microsoft.com/office/drawing/2014/main" id="{481E60FF-59F4-A045-B79D-392594C3A2A2}"/>
              </a:ext>
            </a:extLst>
          </p:cNvPr>
          <p:cNvSpPr>
            <a:spLocks noGrp="1"/>
          </p:cNvSpPr>
          <p:nvPr>
            <p:ph type="title" hasCustomPrompt="1"/>
          </p:nvPr>
        </p:nvSpPr>
        <p:spPr>
          <a:xfrm>
            <a:off x="467140" y="1191039"/>
            <a:ext cx="3024846" cy="923330"/>
          </a:xfrm>
        </p:spPr>
        <p:txBody>
          <a:bodyPr wrap="square">
            <a:spAutoFit/>
          </a:bodyPr>
          <a:lstStyle>
            <a:lvl1pPr>
              <a:defRPr sz="6000" b="0">
                <a:solidFill>
                  <a:schemeClr val="bg1"/>
                </a:solidFill>
                <a:latin typeface="Calibri Light" panose="020F0302020204030204" pitchFamily="34" charset="0"/>
                <a:cs typeface="Calibri Light" panose="020F0302020204030204" pitchFamily="34" charset="0"/>
              </a:defRPr>
            </a:lvl1pPr>
          </a:lstStyle>
          <a:p>
            <a:r>
              <a:rPr lang="en-US"/>
              <a:t>Contents</a:t>
            </a:r>
          </a:p>
        </p:txBody>
      </p:sp>
      <p:sp>
        <p:nvSpPr>
          <p:cNvPr id="33" name="Text Placeholder 4">
            <a:extLst>
              <a:ext uri="{FF2B5EF4-FFF2-40B4-BE49-F238E27FC236}">
                <a16:creationId xmlns:a16="http://schemas.microsoft.com/office/drawing/2014/main" id="{E107DFBB-2291-EC41-BE16-FC9C5276EAAA}"/>
              </a:ext>
            </a:extLst>
          </p:cNvPr>
          <p:cNvSpPr>
            <a:spLocks noGrp="1"/>
          </p:cNvSpPr>
          <p:nvPr>
            <p:ph type="body" sz="quarter" idx="10" hasCustomPrompt="1"/>
          </p:nvPr>
        </p:nvSpPr>
        <p:spPr>
          <a:xfrm>
            <a:off x="4086639" y="119103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01</a:t>
            </a:r>
          </a:p>
        </p:txBody>
      </p:sp>
      <p:sp>
        <p:nvSpPr>
          <p:cNvPr id="34" name="Text Placeholder 4">
            <a:extLst>
              <a:ext uri="{FF2B5EF4-FFF2-40B4-BE49-F238E27FC236}">
                <a16:creationId xmlns:a16="http://schemas.microsoft.com/office/drawing/2014/main" id="{D13EC089-F387-EA41-87D3-D7758396AEA8}"/>
              </a:ext>
            </a:extLst>
          </p:cNvPr>
          <p:cNvSpPr>
            <a:spLocks noGrp="1"/>
          </p:cNvSpPr>
          <p:nvPr>
            <p:ph type="body" sz="quarter" idx="11" hasCustomPrompt="1"/>
          </p:nvPr>
        </p:nvSpPr>
        <p:spPr>
          <a:xfrm>
            <a:off x="4086639" y="1884106"/>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02</a:t>
            </a:r>
          </a:p>
        </p:txBody>
      </p:sp>
      <p:sp>
        <p:nvSpPr>
          <p:cNvPr id="35" name="Text Placeholder 4">
            <a:extLst>
              <a:ext uri="{FF2B5EF4-FFF2-40B4-BE49-F238E27FC236}">
                <a16:creationId xmlns:a16="http://schemas.microsoft.com/office/drawing/2014/main" id="{2C0E4EA0-AEC6-2040-9DC8-9823144C8DCB}"/>
              </a:ext>
            </a:extLst>
          </p:cNvPr>
          <p:cNvSpPr>
            <a:spLocks noGrp="1"/>
          </p:cNvSpPr>
          <p:nvPr>
            <p:ph type="body" sz="quarter" idx="12" hasCustomPrompt="1"/>
          </p:nvPr>
        </p:nvSpPr>
        <p:spPr>
          <a:xfrm>
            <a:off x="4086639" y="256701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03</a:t>
            </a:r>
          </a:p>
        </p:txBody>
      </p:sp>
      <p:sp>
        <p:nvSpPr>
          <p:cNvPr id="36" name="Text Placeholder 4">
            <a:extLst>
              <a:ext uri="{FF2B5EF4-FFF2-40B4-BE49-F238E27FC236}">
                <a16:creationId xmlns:a16="http://schemas.microsoft.com/office/drawing/2014/main" id="{019E3807-3E52-E344-BE1D-80D26E0087DB}"/>
              </a:ext>
            </a:extLst>
          </p:cNvPr>
          <p:cNvSpPr>
            <a:spLocks noGrp="1"/>
          </p:cNvSpPr>
          <p:nvPr>
            <p:ph type="body" sz="quarter" idx="13" hasCustomPrompt="1"/>
          </p:nvPr>
        </p:nvSpPr>
        <p:spPr>
          <a:xfrm>
            <a:off x="4086639" y="3260079"/>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04</a:t>
            </a:r>
          </a:p>
        </p:txBody>
      </p:sp>
      <p:sp>
        <p:nvSpPr>
          <p:cNvPr id="37" name="Text Placeholder 4">
            <a:extLst>
              <a:ext uri="{FF2B5EF4-FFF2-40B4-BE49-F238E27FC236}">
                <a16:creationId xmlns:a16="http://schemas.microsoft.com/office/drawing/2014/main" id="{CB1D9E5D-6DB8-F543-AD52-933C5C991DBB}"/>
              </a:ext>
            </a:extLst>
          </p:cNvPr>
          <p:cNvSpPr>
            <a:spLocks noGrp="1"/>
          </p:cNvSpPr>
          <p:nvPr>
            <p:ph type="body" sz="quarter" idx="14" hasCustomPrompt="1"/>
          </p:nvPr>
        </p:nvSpPr>
        <p:spPr>
          <a:xfrm>
            <a:off x="4086639" y="3942985"/>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05</a:t>
            </a:r>
          </a:p>
        </p:txBody>
      </p:sp>
      <p:sp>
        <p:nvSpPr>
          <p:cNvPr id="38" name="Text Placeholder 4">
            <a:extLst>
              <a:ext uri="{FF2B5EF4-FFF2-40B4-BE49-F238E27FC236}">
                <a16:creationId xmlns:a16="http://schemas.microsoft.com/office/drawing/2014/main" id="{DCAEE080-41A6-D445-8E6D-2AF68332C85C}"/>
              </a:ext>
            </a:extLst>
          </p:cNvPr>
          <p:cNvSpPr>
            <a:spLocks noGrp="1"/>
          </p:cNvSpPr>
          <p:nvPr>
            <p:ph type="body" sz="quarter" idx="15" hasCustomPrompt="1"/>
          </p:nvPr>
        </p:nvSpPr>
        <p:spPr>
          <a:xfrm>
            <a:off x="4086639" y="4625892"/>
            <a:ext cx="498928" cy="321627"/>
          </a:xfrm>
          <a:prstGeom prst="rect">
            <a:avLst/>
          </a:prstGeom>
        </p:spPr>
        <p:txBody>
          <a:bodyPr wrap="square" anchor="t" anchorCtr="0">
            <a:spAutoFit/>
          </a:bodyPr>
          <a:lstStyle>
            <a:lvl1pPr algn="r">
              <a:defRPr sz="2000" b="1">
                <a:solidFill>
                  <a:schemeClr val="bg1"/>
                </a:solidFill>
              </a:defRPr>
            </a:lvl1pPr>
          </a:lstStyle>
          <a:p>
            <a:pPr lvl="0"/>
            <a:r>
              <a:rPr lang="en-US"/>
              <a:t>06</a:t>
            </a:r>
          </a:p>
        </p:txBody>
      </p:sp>
      <p:sp>
        <p:nvSpPr>
          <p:cNvPr id="39" name="Text Placeholder 4">
            <a:extLst>
              <a:ext uri="{FF2B5EF4-FFF2-40B4-BE49-F238E27FC236}">
                <a16:creationId xmlns:a16="http://schemas.microsoft.com/office/drawing/2014/main" id="{D24A6FF9-0ADC-3D4D-B95A-23ED94770AE1}"/>
              </a:ext>
            </a:extLst>
          </p:cNvPr>
          <p:cNvSpPr>
            <a:spLocks noGrp="1"/>
          </p:cNvSpPr>
          <p:nvPr>
            <p:ph type="body" sz="quarter" idx="16" hasCustomPrompt="1"/>
          </p:nvPr>
        </p:nvSpPr>
        <p:spPr>
          <a:xfrm>
            <a:off x="4818930" y="119103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0" name="Text Placeholder 4">
            <a:extLst>
              <a:ext uri="{FF2B5EF4-FFF2-40B4-BE49-F238E27FC236}">
                <a16:creationId xmlns:a16="http://schemas.microsoft.com/office/drawing/2014/main" id="{17202BF7-08E8-0642-B5BB-1D4E28A491E9}"/>
              </a:ext>
            </a:extLst>
          </p:cNvPr>
          <p:cNvSpPr>
            <a:spLocks noGrp="1"/>
          </p:cNvSpPr>
          <p:nvPr>
            <p:ph type="body" sz="quarter" idx="17" hasCustomPrompt="1"/>
          </p:nvPr>
        </p:nvSpPr>
        <p:spPr>
          <a:xfrm>
            <a:off x="4818930" y="1884106"/>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1" name="Text Placeholder 4">
            <a:extLst>
              <a:ext uri="{FF2B5EF4-FFF2-40B4-BE49-F238E27FC236}">
                <a16:creationId xmlns:a16="http://schemas.microsoft.com/office/drawing/2014/main" id="{E1DF2E15-278E-BB41-AB8F-A0A51FACFD79}"/>
              </a:ext>
            </a:extLst>
          </p:cNvPr>
          <p:cNvSpPr>
            <a:spLocks noGrp="1"/>
          </p:cNvSpPr>
          <p:nvPr>
            <p:ph type="body" sz="quarter" idx="18" hasCustomPrompt="1"/>
          </p:nvPr>
        </p:nvSpPr>
        <p:spPr>
          <a:xfrm>
            <a:off x="4818930" y="256701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2" name="Text Placeholder 4">
            <a:extLst>
              <a:ext uri="{FF2B5EF4-FFF2-40B4-BE49-F238E27FC236}">
                <a16:creationId xmlns:a16="http://schemas.microsoft.com/office/drawing/2014/main" id="{770D617C-6EF1-9847-9E19-F322FAC38A28}"/>
              </a:ext>
            </a:extLst>
          </p:cNvPr>
          <p:cNvSpPr>
            <a:spLocks noGrp="1"/>
          </p:cNvSpPr>
          <p:nvPr>
            <p:ph type="body" sz="quarter" idx="19" hasCustomPrompt="1"/>
          </p:nvPr>
        </p:nvSpPr>
        <p:spPr>
          <a:xfrm>
            <a:off x="4818930" y="3260079"/>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3" name="Text Placeholder 4">
            <a:extLst>
              <a:ext uri="{FF2B5EF4-FFF2-40B4-BE49-F238E27FC236}">
                <a16:creationId xmlns:a16="http://schemas.microsoft.com/office/drawing/2014/main" id="{C49568AB-E132-0347-B868-577B88807D7B}"/>
              </a:ext>
            </a:extLst>
          </p:cNvPr>
          <p:cNvSpPr>
            <a:spLocks noGrp="1"/>
          </p:cNvSpPr>
          <p:nvPr>
            <p:ph type="body" sz="quarter" idx="20" hasCustomPrompt="1"/>
          </p:nvPr>
        </p:nvSpPr>
        <p:spPr>
          <a:xfrm>
            <a:off x="4818930" y="3942985"/>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sp>
        <p:nvSpPr>
          <p:cNvPr id="44" name="Text Placeholder 4">
            <a:extLst>
              <a:ext uri="{FF2B5EF4-FFF2-40B4-BE49-F238E27FC236}">
                <a16:creationId xmlns:a16="http://schemas.microsoft.com/office/drawing/2014/main" id="{BA277EC2-1880-A64A-8CD9-EAFCECD5EA2D}"/>
              </a:ext>
            </a:extLst>
          </p:cNvPr>
          <p:cNvSpPr>
            <a:spLocks noGrp="1"/>
          </p:cNvSpPr>
          <p:nvPr>
            <p:ph type="body" sz="quarter" idx="21" hasCustomPrompt="1"/>
          </p:nvPr>
        </p:nvSpPr>
        <p:spPr>
          <a:xfrm>
            <a:off x="4818930" y="4625892"/>
            <a:ext cx="4554537" cy="321627"/>
          </a:xfrm>
          <a:prstGeom prst="rect">
            <a:avLst/>
          </a:prstGeom>
        </p:spPr>
        <p:txBody>
          <a:bodyPr wrap="square" anchor="t" anchorCtr="0">
            <a:spAutoFit/>
          </a:bodyPr>
          <a:lstStyle>
            <a:lvl1pPr>
              <a:defRPr sz="2000" b="0">
                <a:solidFill>
                  <a:schemeClr val="bg1"/>
                </a:solidFill>
              </a:defRPr>
            </a:lvl1pPr>
          </a:lstStyle>
          <a:p>
            <a:pPr lvl="0"/>
            <a:r>
              <a:rPr lang="en-US"/>
              <a:t>Section header here</a:t>
            </a:r>
          </a:p>
        </p:txBody>
      </p:sp>
      <p:cxnSp>
        <p:nvCxnSpPr>
          <p:cNvPr id="45" name="Straight Connector 44">
            <a:extLst>
              <a:ext uri="{FF2B5EF4-FFF2-40B4-BE49-F238E27FC236}">
                <a16:creationId xmlns:a16="http://schemas.microsoft.com/office/drawing/2014/main" id="{3D8C977B-490A-7A40-83B1-341231F1E4DA}"/>
              </a:ext>
            </a:extLst>
          </p:cNvPr>
          <p:cNvCxnSpPr>
            <a:cxnSpLocks/>
          </p:cNvCxnSpPr>
          <p:nvPr userDrawn="1"/>
        </p:nvCxnSpPr>
        <p:spPr>
          <a:xfrm>
            <a:off x="3725348" y="914400"/>
            <a:ext cx="0" cy="525780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F46579F0-C0D7-394C-ABF4-CA5A1613E04C}"/>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357365957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F03CD9-50C7-44B7-B928-FC1A6F91398C}"/>
              </a:ext>
            </a:extLst>
          </p:cNvPr>
          <p:cNvSpPr>
            <a:spLocks noGrp="1"/>
          </p:cNvSpPr>
          <p:nvPr>
            <p:ph type="title" hasCustomPrompt="1"/>
          </p:nvPr>
        </p:nvSpPr>
        <p:spPr>
          <a:xfrm>
            <a:off x="457201" y="2292310"/>
            <a:ext cx="7450138" cy="923330"/>
          </a:xfrm>
        </p:spPr>
        <p:txBody>
          <a:bodyPr wrap="square">
            <a:spAutoFit/>
          </a:bodyPr>
          <a:lstStyle>
            <a:lvl1pPr>
              <a:defRPr sz="6000">
                <a:latin typeface="Calibri Light" panose="020F0302020204030204" pitchFamily="34" charset="0"/>
                <a:cs typeface="Calibri Light" panose="020F0302020204030204" pitchFamily="34" charset="0"/>
              </a:defRPr>
            </a:lvl1pPr>
          </a:lstStyle>
          <a:p>
            <a:r>
              <a:rPr lang="en-US"/>
              <a:t>Section Header</a:t>
            </a:r>
          </a:p>
        </p:txBody>
      </p:sp>
      <p:sp>
        <p:nvSpPr>
          <p:cNvPr id="4" name="Text Placeholder 3">
            <a:extLst>
              <a:ext uri="{FF2B5EF4-FFF2-40B4-BE49-F238E27FC236}">
                <a16:creationId xmlns:a16="http://schemas.microsoft.com/office/drawing/2014/main" id="{1F897BD5-071C-4070-AB48-99AEFB09E739}"/>
              </a:ext>
            </a:extLst>
          </p:cNvPr>
          <p:cNvSpPr>
            <a:spLocks noGrp="1"/>
          </p:cNvSpPr>
          <p:nvPr>
            <p:ph type="body" sz="quarter" idx="10"/>
          </p:nvPr>
        </p:nvSpPr>
        <p:spPr>
          <a:xfrm>
            <a:off x="457200" y="3429000"/>
            <a:ext cx="8632825" cy="2057400"/>
          </a:xfrm>
          <a:prstGeom prst="rect">
            <a:avLst/>
          </a:prstGeom>
        </p:spPr>
        <p:txBody>
          <a:bodyPr/>
          <a:lstStyle>
            <a:lvl1pPr>
              <a:defRPr sz="1800"/>
            </a:lvl1pPr>
            <a:lvl2pPr>
              <a:buNone/>
              <a:defRPr/>
            </a:lvl2pPr>
          </a:lstStyle>
          <a:p>
            <a:pPr lvl="0"/>
            <a:r>
              <a:rPr lang="en-US"/>
              <a:t>Click to edit Master text styles</a:t>
            </a:r>
          </a:p>
        </p:txBody>
      </p:sp>
    </p:spTree>
    <p:extLst>
      <p:ext uri="{BB962C8B-B14F-4D97-AF65-F5344CB8AC3E}">
        <p14:creationId xmlns:p14="http://schemas.microsoft.com/office/powerpoint/2010/main" val="235715678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2D1CE3-09AB-4B8F-B4EA-802DA1F8168A}"/>
              </a:ext>
            </a:extLst>
          </p:cNvPr>
          <p:cNvSpPr/>
          <p:nvPr userDrawn="1"/>
        </p:nvSpPr>
        <p:spPr bwMode="auto">
          <a:xfrm>
            <a:off x="0" y="0"/>
            <a:ext cx="12192000" cy="6858000"/>
          </a:xfrm>
          <a:prstGeom prst="rect">
            <a:avLst/>
          </a:prstGeom>
          <a:solidFill>
            <a:schemeClr val="tx1"/>
          </a:solidFill>
          <a:ln>
            <a:noFill/>
          </a:ln>
          <a:effectLst/>
        </p:spPr>
        <p:txBody>
          <a:bodyPr wrap="none" rtlCol="0" anchor="ctr"/>
          <a:lstStyle/>
          <a:p>
            <a:pPr algn="ctr"/>
            <a:endParaRPr lang="en-US" sz="2400" err="1">
              <a:solidFill>
                <a:schemeClr val="bg1"/>
              </a:solidFill>
              <a:latin typeface="Calibri Light" panose="020F0302020204030204" pitchFamily="34" charset="0"/>
              <a:ea typeface="Human Sans ExtraLight" charset="0"/>
              <a:cs typeface="Human Sans ExtraLight" charset="0"/>
            </a:endParaRPr>
          </a:p>
        </p:txBody>
      </p:sp>
      <p:sp>
        <p:nvSpPr>
          <p:cNvPr id="8" name="Title 2">
            <a:extLst>
              <a:ext uri="{FF2B5EF4-FFF2-40B4-BE49-F238E27FC236}">
                <a16:creationId xmlns:a16="http://schemas.microsoft.com/office/drawing/2014/main" id="{B0330134-8A98-4980-8768-0A6F6740898D}"/>
              </a:ext>
            </a:extLst>
          </p:cNvPr>
          <p:cNvSpPr>
            <a:spLocks noGrp="1"/>
          </p:cNvSpPr>
          <p:nvPr>
            <p:ph type="title" hasCustomPrompt="1"/>
          </p:nvPr>
        </p:nvSpPr>
        <p:spPr>
          <a:xfrm>
            <a:off x="457201" y="2292310"/>
            <a:ext cx="7450138" cy="923330"/>
          </a:xfrm>
        </p:spPr>
        <p:txBody>
          <a:bodyPr wrap="square">
            <a:spAutoFit/>
          </a:bodyPr>
          <a:lstStyle>
            <a:lvl1pPr>
              <a:defRPr sz="600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3">
            <a:extLst>
              <a:ext uri="{FF2B5EF4-FFF2-40B4-BE49-F238E27FC236}">
                <a16:creationId xmlns:a16="http://schemas.microsoft.com/office/drawing/2014/main" id="{45AAE230-03E7-412A-8ABA-3FCF0021065E}"/>
              </a:ext>
            </a:extLst>
          </p:cNvPr>
          <p:cNvSpPr>
            <a:spLocks noGrp="1"/>
          </p:cNvSpPr>
          <p:nvPr>
            <p:ph type="body" sz="quarter" idx="10"/>
          </p:nvPr>
        </p:nvSpPr>
        <p:spPr>
          <a:xfrm>
            <a:off x="457200" y="3429000"/>
            <a:ext cx="8632825" cy="2057400"/>
          </a:xfrm>
          <a:prstGeom prst="rect">
            <a:avLst/>
          </a:prstGeom>
        </p:spPr>
        <p:txBody>
          <a:bodyPr/>
          <a:lstStyle>
            <a:lvl1pPr>
              <a:defRPr sz="1800">
                <a:solidFill>
                  <a:schemeClr val="bg1"/>
                </a:solidFill>
              </a:defRPr>
            </a:lvl1pPr>
            <a:lvl2pPr>
              <a:buNone/>
              <a:defRPr/>
            </a:lvl2pPr>
          </a:lstStyle>
          <a:p>
            <a:pPr lvl="0"/>
            <a:r>
              <a:rPr lang="en-US"/>
              <a:t>Click to edit Master text styles</a:t>
            </a:r>
          </a:p>
        </p:txBody>
      </p:sp>
      <p:pic>
        <p:nvPicPr>
          <p:cNvPr id="3" name="Graphic 2">
            <a:extLst>
              <a:ext uri="{FF2B5EF4-FFF2-40B4-BE49-F238E27FC236}">
                <a16:creationId xmlns:a16="http://schemas.microsoft.com/office/drawing/2014/main" id="{ED39377C-A4AF-4B79-9CA5-600FF7C9AA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
        <p:nvSpPr>
          <p:cNvPr id="9" name="TextBox 8">
            <a:extLst>
              <a:ext uri="{FF2B5EF4-FFF2-40B4-BE49-F238E27FC236}">
                <a16:creationId xmlns:a16="http://schemas.microsoft.com/office/drawing/2014/main" id="{581E7284-C854-184C-A06D-CACC02F73E92}"/>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2" name="Text Placeholder 3">
            <a:extLst>
              <a:ext uri="{FF2B5EF4-FFF2-40B4-BE49-F238E27FC236}">
                <a16:creationId xmlns:a16="http://schemas.microsoft.com/office/drawing/2014/main" id="{18A1A574-71CC-6640-9BC0-9339C3ABCCC1}"/>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spTree>
    <p:extLst>
      <p:ext uri="{BB962C8B-B14F-4D97-AF65-F5344CB8AC3E}">
        <p14:creationId xmlns:p14="http://schemas.microsoft.com/office/powerpoint/2010/main" val="5788913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Picture">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AC1C81F5-54D7-4540-9257-18BFF40092EA}"/>
              </a:ext>
            </a:extLst>
          </p:cNvPr>
          <p:cNvSpPr>
            <a:spLocks noGrp="1"/>
          </p:cNvSpPr>
          <p:nvPr>
            <p:ph type="pic" sz="quarter" idx="13"/>
          </p:nvPr>
        </p:nvSpPr>
        <p:spPr>
          <a:xfrm>
            <a:off x="0" y="0"/>
            <a:ext cx="12192000" cy="6858000"/>
          </a:xfrm>
          <a:prstGeom prst="rect">
            <a:avLst/>
          </a:prstGeom>
          <a:solidFill>
            <a:schemeClr val="bg1">
              <a:lumMod val="65000"/>
            </a:schemeClr>
          </a:solidFill>
        </p:spPr>
        <p:txBody>
          <a:bodyPr/>
          <a:lstStyle>
            <a:lvl1pPr>
              <a:defRPr/>
            </a:lvl1pPr>
          </a:lstStyle>
          <a:p>
            <a:endParaRPr lang="en-US"/>
          </a:p>
        </p:txBody>
      </p:sp>
      <p:sp>
        <p:nvSpPr>
          <p:cNvPr id="9" name="Title 2">
            <a:extLst>
              <a:ext uri="{FF2B5EF4-FFF2-40B4-BE49-F238E27FC236}">
                <a16:creationId xmlns:a16="http://schemas.microsoft.com/office/drawing/2014/main" id="{2C8D4D26-39BC-439E-9736-9CE3385DD9DC}"/>
              </a:ext>
            </a:extLst>
          </p:cNvPr>
          <p:cNvSpPr>
            <a:spLocks noGrp="1"/>
          </p:cNvSpPr>
          <p:nvPr>
            <p:ph type="title" hasCustomPrompt="1"/>
          </p:nvPr>
        </p:nvSpPr>
        <p:spPr>
          <a:xfrm>
            <a:off x="457201" y="2292310"/>
            <a:ext cx="7450138" cy="923330"/>
          </a:xfrm>
        </p:spPr>
        <p:txBody>
          <a:bodyPr wrap="square">
            <a:spAutoFit/>
          </a:bodyPr>
          <a:lstStyle>
            <a:lvl1pPr>
              <a:defRPr sz="6000">
                <a:solidFill>
                  <a:schemeClr val="bg1"/>
                </a:solidFill>
                <a:latin typeface="Calibri Light" panose="020F0302020204030204" pitchFamily="34" charset="0"/>
                <a:cs typeface="Calibri Light" panose="020F0302020204030204" pitchFamily="34" charset="0"/>
              </a:defRPr>
            </a:lvl1pPr>
          </a:lstStyle>
          <a:p>
            <a:r>
              <a:rPr lang="en-US"/>
              <a:t>Section Header</a:t>
            </a:r>
          </a:p>
        </p:txBody>
      </p:sp>
      <p:sp>
        <p:nvSpPr>
          <p:cNvPr id="10" name="Text Placeholder 3">
            <a:extLst>
              <a:ext uri="{FF2B5EF4-FFF2-40B4-BE49-F238E27FC236}">
                <a16:creationId xmlns:a16="http://schemas.microsoft.com/office/drawing/2014/main" id="{E33501BA-291D-41ED-BCBD-8B23A9C86C4B}"/>
              </a:ext>
            </a:extLst>
          </p:cNvPr>
          <p:cNvSpPr>
            <a:spLocks noGrp="1"/>
          </p:cNvSpPr>
          <p:nvPr>
            <p:ph type="body" sz="quarter" idx="11"/>
          </p:nvPr>
        </p:nvSpPr>
        <p:spPr>
          <a:xfrm>
            <a:off x="457200" y="3429000"/>
            <a:ext cx="8632825" cy="2057400"/>
          </a:xfrm>
          <a:prstGeom prst="rect">
            <a:avLst/>
          </a:prstGeom>
        </p:spPr>
        <p:txBody>
          <a:bodyPr/>
          <a:lstStyle>
            <a:lvl1pPr>
              <a:defRPr sz="1800">
                <a:solidFill>
                  <a:schemeClr val="bg1"/>
                </a:solidFill>
              </a:defRPr>
            </a:lvl1pPr>
            <a:lvl2pPr>
              <a:buNone/>
              <a:defRPr/>
            </a:lvl2pPr>
          </a:lstStyle>
          <a:p>
            <a:pPr lvl="0"/>
            <a:r>
              <a:rPr lang="en-US"/>
              <a:t>Click to edit Master text styles</a:t>
            </a:r>
          </a:p>
        </p:txBody>
      </p:sp>
      <p:sp>
        <p:nvSpPr>
          <p:cNvPr id="8" name="TextBox 7">
            <a:extLst>
              <a:ext uri="{FF2B5EF4-FFF2-40B4-BE49-F238E27FC236}">
                <a16:creationId xmlns:a16="http://schemas.microsoft.com/office/drawing/2014/main" id="{F10D9AC8-F415-4F41-81BB-33EEA9AD7083}"/>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solidFill>
                  <a:schemeClr val="bg1"/>
                </a:solidFill>
              </a:rPr>
              <a:t>CONFIDENTIAL. Copyright ©</a:t>
            </a:r>
          </a:p>
        </p:txBody>
      </p:sp>
      <p:sp>
        <p:nvSpPr>
          <p:cNvPr id="14" name="Text Placeholder 3">
            <a:extLst>
              <a:ext uri="{FF2B5EF4-FFF2-40B4-BE49-F238E27FC236}">
                <a16:creationId xmlns:a16="http://schemas.microsoft.com/office/drawing/2014/main" id="{6CAD51B5-4F0B-1246-8F71-7B2D95B954E2}"/>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solidFill>
                  <a:schemeClr val="bg1"/>
                </a:solidFill>
              </a:rPr>
              <a:pPr lvl="0"/>
              <a:t>‹#›</a:t>
            </a:fld>
            <a:endParaRPr lang="en-US" sz="1000">
              <a:solidFill>
                <a:schemeClr val="bg1"/>
              </a:solidFill>
            </a:endParaRPr>
          </a:p>
        </p:txBody>
      </p:sp>
      <p:pic>
        <p:nvPicPr>
          <p:cNvPr id="11" name="Graphic 10">
            <a:extLst>
              <a:ext uri="{FF2B5EF4-FFF2-40B4-BE49-F238E27FC236}">
                <a16:creationId xmlns:a16="http://schemas.microsoft.com/office/drawing/2014/main" id="{41B932DC-E0AB-5041-A632-07A26B0EB2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201" y="6438901"/>
            <a:ext cx="540540" cy="190499"/>
          </a:xfrm>
          <a:prstGeom prst="rect">
            <a:avLst/>
          </a:prstGeom>
        </p:spPr>
      </p:pic>
    </p:spTree>
    <p:extLst>
      <p:ext uri="{BB962C8B-B14F-4D97-AF65-F5344CB8AC3E}">
        <p14:creationId xmlns:p14="http://schemas.microsoft.com/office/powerpoint/2010/main" val="165138284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599" cy="457200"/>
          </a:xfrm>
          <a:prstGeom prst="rect">
            <a:avLst/>
          </a:prstGeom>
        </p:spPr>
        <p:txBody>
          <a:bodyPr vert="horz" lIns="0" tIns="0" rIns="0" bIns="0" rtlCol="0" anchor="t">
            <a:noAutofit/>
          </a:bodyPr>
          <a:lstStyle/>
          <a:p>
            <a:r>
              <a:rPr lang="en-US" dirty="0"/>
              <a:t>Click To Edit Master Title Style</a:t>
            </a:r>
          </a:p>
        </p:txBody>
      </p:sp>
      <p:pic>
        <p:nvPicPr>
          <p:cNvPr id="7" name="Graphic 6">
            <a:extLst>
              <a:ext uri="{FF2B5EF4-FFF2-40B4-BE49-F238E27FC236}">
                <a16:creationId xmlns:a16="http://schemas.microsoft.com/office/drawing/2014/main" id="{BB532318-7ECA-4FB6-ADB1-48895B543C86}"/>
              </a:ext>
            </a:extLst>
          </p:cNvPr>
          <p:cNvPicPr>
            <a:picLocks noChangeAspect="1"/>
          </p:cNvPicPr>
          <p:nvPr userDrawn="1"/>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57201" y="6438901"/>
            <a:ext cx="540540" cy="190499"/>
          </a:xfrm>
          <a:prstGeom prst="rect">
            <a:avLst/>
          </a:prstGeom>
        </p:spPr>
      </p:pic>
      <p:sp>
        <p:nvSpPr>
          <p:cNvPr id="9" name="Text Placeholder 2">
            <a:extLst>
              <a:ext uri="{FF2B5EF4-FFF2-40B4-BE49-F238E27FC236}">
                <a16:creationId xmlns:a16="http://schemas.microsoft.com/office/drawing/2014/main" id="{E8369E08-22C8-4CA0-8BC3-06B27EF317DD}"/>
              </a:ext>
            </a:extLst>
          </p:cNvPr>
          <p:cNvSpPr>
            <a:spLocks noGrp="1"/>
          </p:cNvSpPr>
          <p:nvPr>
            <p:ph type="body" idx="1"/>
          </p:nvPr>
        </p:nvSpPr>
        <p:spPr>
          <a:xfrm>
            <a:off x="453505" y="1181101"/>
            <a:ext cx="11274551" cy="4991099"/>
          </a:xfrm>
          <a:prstGeom prst="rect">
            <a:avLst/>
          </a:prstGeom>
        </p:spPr>
        <p:txBody>
          <a:bodyPr vert="horz" lIns="0" tIns="0" rIns="0" bIns="0" rtlCol="0">
            <a:noAutofit/>
          </a:bodyPr>
          <a:lstStyle/>
          <a:p>
            <a:pPr marL="0" marR="0" lvl="0" indent="0" algn="l" defTabSz="914400" rtl="0" eaLnBrk="1" fontAlgn="auto" latinLnBrk="0" hangingPunct="1">
              <a:lnSpc>
                <a:spcPct val="11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222222"/>
                </a:solidFill>
                <a:effectLst/>
                <a:uLnTx/>
                <a:uFillTx/>
                <a:latin typeface="Calibri"/>
                <a:cs typeface="Calibri" panose="020F0502020204030204" pitchFamily="34" charset="0"/>
              </a:rPr>
              <a:t>Edit Master text styles</a:t>
            </a:r>
          </a:p>
          <a:p>
            <a:pPr marL="182880" marR="0" lvl="1" indent="-182880" algn="l" defTabSz="914400" rtl="0" eaLnBrk="1" fontAlgn="auto" latinLnBrk="0" hangingPunct="1">
              <a:lnSpc>
                <a:spcPct val="100000"/>
              </a:lnSpc>
              <a:spcBef>
                <a:spcPts val="600"/>
              </a:spcBef>
              <a:spcAft>
                <a:spcPts val="0"/>
              </a:spcAft>
              <a:buClr>
                <a:srgbClr val="76CDD8"/>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222222"/>
                </a:solidFill>
                <a:effectLst/>
                <a:uLnTx/>
                <a:uFillTx/>
                <a:latin typeface="Calibri"/>
                <a:cs typeface="Calibri" panose="020F0502020204030204" pitchFamily="34" charset="0"/>
              </a:rPr>
              <a:t>Second level</a:t>
            </a:r>
          </a:p>
          <a:p>
            <a:pPr marL="365760" marR="0" lvl="2" indent="-182880" algn="l" defTabSz="914400" rtl="0" eaLnBrk="1" fontAlgn="auto" latinLnBrk="0" hangingPunct="1">
              <a:lnSpc>
                <a:spcPct val="100000"/>
              </a:lnSpc>
              <a:spcBef>
                <a:spcPts val="600"/>
              </a:spcBef>
              <a:spcAft>
                <a:spcPts val="0"/>
              </a:spcAft>
              <a:buClr>
                <a:srgbClr val="A0A0A0"/>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222222"/>
                </a:solidFill>
                <a:effectLst/>
                <a:uLnTx/>
                <a:uFillTx/>
                <a:latin typeface="Calibri"/>
                <a:cs typeface="Calibri" panose="020F0502020204030204" pitchFamily="34" charset="0"/>
              </a:rPr>
              <a:t>Third level</a:t>
            </a:r>
            <a:endParaRPr lang="en-US" dirty="0"/>
          </a:p>
        </p:txBody>
      </p:sp>
      <p:sp>
        <p:nvSpPr>
          <p:cNvPr id="11" name="TextBox 10">
            <a:extLst>
              <a:ext uri="{FF2B5EF4-FFF2-40B4-BE49-F238E27FC236}">
                <a16:creationId xmlns:a16="http://schemas.microsoft.com/office/drawing/2014/main" id="{3F641FF6-5DCC-D34B-9DD7-29931472CBC7}"/>
              </a:ext>
            </a:extLst>
          </p:cNvPr>
          <p:cNvSpPr txBox="1"/>
          <p:nvPr userDrawn="1"/>
        </p:nvSpPr>
        <p:spPr>
          <a:xfrm>
            <a:off x="10505872" y="6406591"/>
            <a:ext cx="939818" cy="218934"/>
          </a:xfrm>
          <a:prstGeom prst="rect">
            <a:avLst/>
          </a:prstGeom>
        </p:spPr>
        <p:txBody>
          <a:bodyPr vert="horz" lIns="0" tIns="0" rIns="0" bIns="0" rtlCol="0" anchor="ctr" anchorCtr="0">
            <a:noAutofit/>
          </a:bodyPr>
          <a:lstStyle>
            <a:defPPr>
              <a:defRPr lang="en-US"/>
            </a:defPPr>
            <a:lvl1pPr algn="r">
              <a:defRPr kumimoji="0" sz="6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stStyle>
          <a:p>
            <a:pPr lvl="0"/>
            <a:r>
              <a:rPr lang="en-US"/>
              <a:t>CONFIDENTIAL. Copyright ©</a:t>
            </a:r>
          </a:p>
        </p:txBody>
      </p:sp>
      <p:sp>
        <p:nvSpPr>
          <p:cNvPr id="12" name="Text Placeholder 3">
            <a:extLst>
              <a:ext uri="{FF2B5EF4-FFF2-40B4-BE49-F238E27FC236}">
                <a16:creationId xmlns:a16="http://schemas.microsoft.com/office/drawing/2014/main" id="{41DA6592-6579-C548-911C-85A5195E10BA}"/>
              </a:ext>
            </a:extLst>
          </p:cNvPr>
          <p:cNvSpPr txBox="1">
            <a:spLocks/>
          </p:cNvSpPr>
          <p:nvPr userDrawn="1"/>
        </p:nvSpPr>
        <p:spPr>
          <a:xfrm>
            <a:off x="11498094" y="6406591"/>
            <a:ext cx="242932" cy="218934"/>
          </a:xfrm>
          <a:prstGeom prst="rect">
            <a:avLst/>
          </a:prstGeom>
        </p:spPr>
        <p:txBody>
          <a:bodyPr vert="horz" lIns="0" tIns="0" rIns="0" bIns="0" rtlCol="0" anchor="ctr">
            <a:noAutofit/>
          </a:bodyPr>
          <a:lstStyle>
            <a:defPPr>
              <a:defRPr lang="en-US"/>
            </a:defPPr>
            <a:lvl1pPr algn="r">
              <a:defRPr kumimoji="0" sz="800" b="0" i="0" u="none" strike="noStrike" cap="none" spc="0" normalizeH="0" baseline="0">
                <a:ln>
                  <a:noFill/>
                </a:ln>
                <a:solidFill>
                  <a:srgbClr val="222222"/>
                </a:solidFill>
                <a:effectLst/>
                <a:uLnTx/>
                <a:uFillTx/>
                <a:ea typeface="Calibri" panose="020F0502020204030204" pitchFamily="34" charset="0"/>
                <a:cs typeface="Calibri" panose="020F0502020204030204" pitchFamily="34" charset="0"/>
              </a:defRPr>
            </a:lvl1pPr>
            <a:lvl2pPr marL="182880" indent="-182880" algn="l" defTabSz="914400" rtl="0" eaLnBrk="1" latinLnBrk="0" hangingPunct="1">
              <a:lnSpc>
                <a:spcPct val="100000"/>
              </a:lnSpc>
              <a:spcBef>
                <a:spcPts val="600"/>
              </a:spcBef>
              <a:buClr>
                <a:schemeClr val="accent2"/>
              </a:buClr>
              <a:buFont typeface="Arial" panose="020B0604020202020204" pitchFamily="34" charset="0"/>
              <a:buChar char="•"/>
              <a:defRPr sz="16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fld id="{07FA7470-6506-4B71-AD87-6F7FA0DD0168}" type="slidenum">
              <a:rPr lang="en-US" sz="1000" smtClean="0"/>
              <a:pPr lvl="0"/>
              <a:t>‹#›</a:t>
            </a:fld>
            <a:endParaRPr lang="en-US" sz="1000"/>
          </a:p>
        </p:txBody>
      </p:sp>
    </p:spTree>
    <p:extLst>
      <p:ext uri="{BB962C8B-B14F-4D97-AF65-F5344CB8AC3E}">
        <p14:creationId xmlns:p14="http://schemas.microsoft.com/office/powerpoint/2010/main" val="602533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57" r:id="rId10"/>
    <p:sldLayoutId id="2147483760" r:id="rId11"/>
    <p:sldLayoutId id="2147483727" r:id="rId12"/>
    <p:sldLayoutId id="2147483729" r:id="rId13"/>
    <p:sldLayoutId id="2147483751" r:id="rId14"/>
    <p:sldLayoutId id="2147483758" r:id="rId15"/>
    <p:sldLayoutId id="2147483730" r:id="rId16"/>
    <p:sldLayoutId id="2147483731" r:id="rId17"/>
    <p:sldLayoutId id="2147483733" r:id="rId18"/>
    <p:sldLayoutId id="2147483740" r:id="rId19"/>
    <p:sldLayoutId id="2147483738" r:id="rId20"/>
    <p:sldLayoutId id="2147483736" r:id="rId21"/>
    <p:sldLayoutId id="2147483765" r:id="rId22"/>
    <p:sldLayoutId id="2147483744" r:id="rId23"/>
    <p:sldLayoutId id="2147483762" r:id="rId24"/>
    <p:sldLayoutId id="2147483755" r:id="rId25"/>
    <p:sldLayoutId id="2147483743" r:id="rId26"/>
    <p:sldLayoutId id="2147483756" r:id="rId27"/>
    <p:sldLayoutId id="2147483734" r:id="rId28"/>
    <p:sldLayoutId id="2147483745" r:id="rId29"/>
    <p:sldLayoutId id="2147483741" r:id="rId30"/>
    <p:sldLayoutId id="2147483735" r:id="rId31"/>
    <p:sldLayoutId id="2147483737" r:id="rId32"/>
    <p:sldLayoutId id="2147483739" r:id="rId33"/>
    <p:sldLayoutId id="2147483742" r:id="rId34"/>
    <p:sldLayoutId id="2147483746" r:id="rId35"/>
    <p:sldLayoutId id="2147483732" r:id="rId36"/>
    <p:sldLayoutId id="2147483747" r:id="rId37"/>
    <p:sldLayoutId id="2147483748" r:id="rId38"/>
    <p:sldLayoutId id="2147483749" r:id="rId39"/>
    <p:sldLayoutId id="2147483752" r:id="rId40"/>
    <p:sldLayoutId id="2147483753" r:id="rId41"/>
    <p:sldLayoutId id="2147483754" r:id="rId42"/>
    <p:sldLayoutId id="2147483759" r:id="rId43"/>
    <p:sldLayoutId id="2147483761" r:id="rId44"/>
    <p:sldLayoutId id="2147483764" r:id="rId45"/>
    <p:sldLayoutId id="2147483750" r:id="rId46"/>
    <p:sldLayoutId id="2147483763" r:id="rId47"/>
  </p:sldLayoutIdLst>
  <p:hf hdr="0" dt="0"/>
  <p:txStyles>
    <p:titleStyle>
      <a:lvl1pPr algn="l" defTabSz="914400" rtl="0" eaLnBrk="1" latinLnBrk="0" hangingPunct="1">
        <a:lnSpc>
          <a:spcPct val="100000"/>
        </a:lnSpc>
        <a:spcBef>
          <a:spcPct val="0"/>
        </a:spcBef>
        <a:buNone/>
        <a:defRPr sz="2200" b="1" i="0" kern="1200">
          <a:solidFill>
            <a:schemeClr val="tx1"/>
          </a:solidFill>
          <a:latin typeface="+mj-lt"/>
          <a:ea typeface="Calibri" panose="020F0502020204030204" pitchFamily="34" charset="0"/>
          <a:cs typeface="Calibri" panose="020F0502020204030204" pitchFamily="34" charset="0"/>
        </a:defRPr>
      </a:lvl1pPr>
    </p:titleStyle>
    <p:bodyStyle>
      <a:lvl1pPr marL="0" indent="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56" userDrawn="1">
          <p15:clr>
            <a:srgbClr val="F26B43"/>
          </p15:clr>
        </p15:guide>
        <p15:guide id="16" orient="horz" pos="144">
          <p15:clr>
            <a:srgbClr val="F26B43"/>
          </p15:clr>
        </p15:guide>
        <p15:guide id="17" orient="horz" pos="312" userDrawn="1">
          <p15:clr>
            <a:srgbClr val="F26B43"/>
          </p15:clr>
        </p15:guide>
        <p15:guide id="19" orient="horz" pos="576">
          <p15:clr>
            <a:srgbClr val="F26B43"/>
          </p15:clr>
        </p15:guide>
        <p15:guide id="20" orient="horz" pos="744" userDrawn="1">
          <p15:clr>
            <a:srgbClr val="F26B43"/>
          </p15:clr>
        </p15:guide>
        <p15:guide id="41" orient="horz" pos="3888">
          <p15:clr>
            <a:srgbClr val="F26B43"/>
          </p15:clr>
        </p15:guide>
        <p15:guide id="43" orient="horz" pos="4176">
          <p15:clr>
            <a:srgbClr val="F26B43"/>
          </p15:clr>
        </p15:guide>
        <p15:guide id="56" orient="horz">
          <p15:clr>
            <a:srgbClr val="F26B43"/>
          </p15:clr>
        </p15:guide>
        <p15:guide id="57" orient="horz" pos="4320">
          <p15:clr>
            <a:srgbClr val="F26B43"/>
          </p15:clr>
        </p15:guide>
        <p15:guide id="58" orient="horz" pos="4032">
          <p15:clr>
            <a:srgbClr val="F26B43"/>
          </p15:clr>
        </p15:guide>
        <p15:guide id="59" pos="288">
          <p15:clr>
            <a:srgbClr val="F26B43"/>
          </p15:clr>
        </p15:guide>
        <p15:guide id="61" pos="7392">
          <p15:clr>
            <a:srgbClr val="F26B43"/>
          </p15:clr>
        </p15:guide>
        <p15:guide id="64" pos="1354">
          <p15:clr>
            <a:srgbClr val="F26B43"/>
          </p15:clr>
        </p15:guide>
        <p15:guide id="65" pos="1498">
          <p15:clr>
            <a:srgbClr val="F26B43"/>
          </p15:clr>
        </p15:guide>
        <p15:guide id="68" pos="2710">
          <p15:clr>
            <a:srgbClr val="F26B43"/>
          </p15:clr>
        </p15:guide>
        <p15:guide id="69" pos="2568">
          <p15:clr>
            <a:srgbClr val="F26B43"/>
          </p15:clr>
        </p15:guide>
        <p15:guide id="72" pos="3772">
          <p15:clr>
            <a:srgbClr val="F26B43"/>
          </p15:clr>
        </p15:guide>
        <p15:guide id="73" pos="3919">
          <p15:clr>
            <a:srgbClr val="F26B43"/>
          </p15:clr>
        </p15:guide>
        <p15:guide id="76" pos="5128">
          <p15:clr>
            <a:srgbClr val="F26B43"/>
          </p15:clr>
        </p15:guide>
        <p15:guide id="77" pos="4981">
          <p15:clr>
            <a:srgbClr val="F26B43"/>
          </p15:clr>
        </p15:guide>
        <p15:guide id="80" pos="6186">
          <p15:clr>
            <a:srgbClr val="F26B43"/>
          </p15:clr>
        </p15:guide>
        <p15:guide id="81" pos="633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nexastack.com/en/blog/infrastructure-as-code" TargetMode="External"/><Relationship Id="rId1" Type="http://schemas.openxmlformats.org/officeDocument/2006/relationships/slideLayout" Target="../slideLayouts/slideLayout2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5.xml"/><Relationship Id="rId5" Type="http://schemas.openxmlformats.org/officeDocument/2006/relationships/image" Target="../media/image64.png"/><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5.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5.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5.xm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5.xml"/><Relationship Id="rId5" Type="http://schemas.openxmlformats.org/officeDocument/2006/relationships/image" Target="../media/image85.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0.png"/><Relationship Id="rId1" Type="http://schemas.openxmlformats.org/officeDocument/2006/relationships/slideLayout" Target="../slideLayouts/slideLayout25.xml"/><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7DE665-95EF-7C44-9386-81441B656B3A}"/>
              </a:ext>
            </a:extLst>
          </p:cNvPr>
          <p:cNvSpPr>
            <a:spLocks noGrp="1"/>
          </p:cNvSpPr>
          <p:nvPr>
            <p:ph type="body" sz="quarter" idx="11"/>
          </p:nvPr>
        </p:nvSpPr>
        <p:spPr/>
        <p:txBody>
          <a:bodyPr/>
          <a:lstStyle/>
          <a:p>
            <a:r>
              <a:rPr lang="en-US" dirty="0"/>
              <a:t>Jaime Omar Montero Aguilar</a:t>
            </a:r>
          </a:p>
        </p:txBody>
      </p:sp>
      <p:sp>
        <p:nvSpPr>
          <p:cNvPr id="4" name="Text Placeholder 3">
            <a:extLst>
              <a:ext uri="{FF2B5EF4-FFF2-40B4-BE49-F238E27FC236}">
                <a16:creationId xmlns:a16="http://schemas.microsoft.com/office/drawing/2014/main" id="{022A8A66-7877-3B41-B6B6-945CAC5423E0}"/>
              </a:ext>
            </a:extLst>
          </p:cNvPr>
          <p:cNvSpPr>
            <a:spLocks noGrp="1"/>
          </p:cNvSpPr>
          <p:nvPr>
            <p:ph type="body" sz="quarter" idx="12"/>
          </p:nvPr>
        </p:nvSpPr>
        <p:spPr/>
        <p:txBody>
          <a:bodyPr/>
          <a:lstStyle/>
          <a:p>
            <a:r>
              <a:rPr lang="en-US"/>
              <a:t>2021</a:t>
            </a:r>
          </a:p>
        </p:txBody>
      </p:sp>
      <p:sp>
        <p:nvSpPr>
          <p:cNvPr id="2" name="Title 1">
            <a:extLst>
              <a:ext uri="{FF2B5EF4-FFF2-40B4-BE49-F238E27FC236}">
                <a16:creationId xmlns:a16="http://schemas.microsoft.com/office/drawing/2014/main" id="{CA3BB777-E3A7-3349-B820-C2E473EC54E8}"/>
              </a:ext>
            </a:extLst>
          </p:cNvPr>
          <p:cNvSpPr>
            <a:spLocks noGrp="1"/>
          </p:cNvSpPr>
          <p:nvPr>
            <p:ph type="title"/>
          </p:nvPr>
        </p:nvSpPr>
        <p:spPr>
          <a:xfrm>
            <a:off x="466165" y="1965960"/>
            <a:ext cx="6663298" cy="2769989"/>
          </a:xfrm>
        </p:spPr>
        <p:txBody>
          <a:bodyPr/>
          <a:lstStyle/>
          <a:p>
            <a:r>
              <a:rPr lang="en-US" b="1" dirty="0"/>
              <a:t>Building an infrastructure-as-code pipeline</a:t>
            </a:r>
            <a:endParaRPr lang="en-US" sz="7200" dirty="0"/>
          </a:p>
        </p:txBody>
      </p:sp>
    </p:spTree>
    <p:extLst>
      <p:ext uri="{BB962C8B-B14F-4D97-AF65-F5344CB8AC3E}">
        <p14:creationId xmlns:p14="http://schemas.microsoft.com/office/powerpoint/2010/main" val="3591971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28DA1-DAA6-1243-A932-00753EBCEAF1}"/>
              </a:ext>
            </a:extLst>
          </p:cNvPr>
          <p:cNvSpPr>
            <a:spLocks noGrp="1"/>
          </p:cNvSpPr>
          <p:nvPr>
            <p:ph type="title"/>
          </p:nvPr>
        </p:nvSpPr>
        <p:spPr>
          <a:xfrm>
            <a:off x="457200" y="457200"/>
            <a:ext cx="2407920" cy="677108"/>
          </a:xfrm>
        </p:spPr>
        <p:txBody>
          <a:bodyPr anchor="t">
            <a:normAutofit/>
          </a:bodyPr>
          <a:lstStyle/>
          <a:p>
            <a:r>
              <a:rPr lang="en-US" sz="2000"/>
              <a:t>Tips for Choosing the Right CI/CD Tools</a:t>
            </a:r>
            <a:endParaRPr lang="en-MX" sz="2000"/>
          </a:p>
        </p:txBody>
      </p:sp>
      <p:pic>
        <p:nvPicPr>
          <p:cNvPr id="9218" name="Picture 2">
            <a:extLst>
              <a:ext uri="{FF2B5EF4-FFF2-40B4-BE49-F238E27FC236}">
                <a16:creationId xmlns:a16="http://schemas.microsoft.com/office/drawing/2014/main" id="{4D88DF92-2412-BD45-8FA7-43B95FED22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1632" y="5315588"/>
            <a:ext cx="2742066" cy="1542412"/>
          </a:xfrm>
          <a:prstGeom prst="rect">
            <a:avLst/>
          </a:prstGeom>
          <a:solidFill>
            <a:srgbClr val="FFFFFF"/>
          </a:solidFill>
        </p:spPr>
      </p:pic>
      <p:pic>
        <p:nvPicPr>
          <p:cNvPr id="9222" name="Picture 6">
            <a:extLst>
              <a:ext uri="{FF2B5EF4-FFF2-40B4-BE49-F238E27FC236}">
                <a16:creationId xmlns:a16="http://schemas.microsoft.com/office/drawing/2014/main" id="{E50DADC4-E5F7-C545-BBC2-3FABAC37D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5111" y="5615598"/>
            <a:ext cx="843193" cy="94239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E8EA3850-D008-8940-A7ED-492E56C0EC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435" y="5451340"/>
            <a:ext cx="2090348" cy="12709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F661A95-EB2E-C544-9C7B-1DD1CF557EC7}"/>
              </a:ext>
            </a:extLst>
          </p:cNvPr>
          <p:cNvSpPr/>
          <p:nvPr/>
        </p:nvSpPr>
        <p:spPr>
          <a:xfrm>
            <a:off x="3047999" y="925751"/>
            <a:ext cx="8969829" cy="3621504"/>
          </a:xfrm>
          <a:prstGeom prst="rect">
            <a:avLst/>
          </a:prstGeom>
        </p:spPr>
        <p:txBody>
          <a:bodyPr wrap="square">
            <a:spAutoFit/>
          </a:bodyPr>
          <a:lstStyle/>
          <a:p>
            <a:pPr fontAlgn="base">
              <a:buFont typeface="Arial" panose="020B0604020202020204" pitchFamily="34" charset="0"/>
              <a:buChar char="•"/>
            </a:pPr>
            <a:r>
              <a:rPr lang="en-US" dirty="0">
                <a:solidFill>
                  <a:srgbClr val="000000"/>
                </a:solidFill>
              </a:rPr>
              <a:t>The choice of communication tools should be a balance of integration options with the preference of your team and the way that they work.</a:t>
            </a:r>
          </a:p>
          <a:p>
            <a:pPr fontAlgn="base">
              <a:buFont typeface="Arial" panose="020B0604020202020204" pitchFamily="34" charset="0"/>
              <a:buChar char="•"/>
            </a:pPr>
            <a:r>
              <a:rPr lang="en-US" dirty="0">
                <a:solidFill>
                  <a:srgbClr val="000000"/>
                </a:solidFill>
              </a:rPr>
              <a:t>Pipeline issues should be easily and clearly presented within the tool.</a:t>
            </a:r>
          </a:p>
          <a:p>
            <a:pPr fontAlgn="base">
              <a:buFont typeface="Arial" panose="020B0604020202020204" pitchFamily="34" charset="0"/>
              <a:buChar char="•"/>
            </a:pPr>
            <a:r>
              <a:rPr lang="en-US" dirty="0">
                <a:solidFill>
                  <a:srgbClr val="000000"/>
                </a:solidFill>
              </a:rPr>
              <a:t>Best practices are adopted because they work for almost everyone regardless of chosen process, which is why they should inform your tools selection.</a:t>
            </a:r>
          </a:p>
          <a:p>
            <a:pPr fontAlgn="base">
              <a:buFont typeface="Arial" panose="020B0604020202020204" pitchFamily="34" charset="0"/>
              <a:buChar char="•"/>
            </a:pPr>
            <a:r>
              <a:rPr lang="en-US" dirty="0">
                <a:solidFill>
                  <a:srgbClr val="000000"/>
                </a:solidFill>
              </a:rPr>
              <a:t>Choose tool combinations that further the Infrastructure as Code (IAC) and Configuration as Code (CAC) advantages.</a:t>
            </a:r>
          </a:p>
          <a:p>
            <a:pPr fontAlgn="base">
              <a:buFont typeface="Arial" panose="020B0604020202020204" pitchFamily="34" charset="0"/>
              <a:buChar char="•"/>
            </a:pPr>
            <a:r>
              <a:rPr lang="en-US" dirty="0">
                <a:solidFill>
                  <a:srgbClr val="000000"/>
                </a:solidFill>
              </a:rPr>
              <a:t>Robust and deep support is just as important a criterion as an intuitive UI to CI tool choice.</a:t>
            </a:r>
          </a:p>
          <a:p>
            <a:pPr fontAlgn="base">
              <a:spcAft>
                <a:spcPts val="1600"/>
              </a:spcAft>
              <a:buFont typeface="Arial" panose="020B0604020202020204" pitchFamily="34" charset="0"/>
              <a:buChar char="•"/>
            </a:pPr>
            <a:r>
              <a:rPr lang="en-US" dirty="0">
                <a:solidFill>
                  <a:srgbClr val="000000"/>
                </a:solidFill>
              </a:rPr>
              <a:t>Testing tools are crucial to the CI pipeline, but a bad choice can slow the entire DevOps process.</a:t>
            </a:r>
          </a:p>
          <a:p>
            <a:br>
              <a:rPr lang="en-US" dirty="0"/>
            </a:br>
            <a:endParaRPr lang="en-MX" dirty="0"/>
          </a:p>
        </p:txBody>
      </p:sp>
      <p:pic>
        <p:nvPicPr>
          <p:cNvPr id="9226" name="Picture 10">
            <a:extLst>
              <a:ext uri="{FF2B5EF4-FFF2-40B4-BE49-F238E27FC236}">
                <a16:creationId xmlns:a16="http://schemas.microsoft.com/office/drawing/2014/main" id="{58BD0181-AD0B-7C44-824E-8DF3FC53FB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4914" y="5780667"/>
            <a:ext cx="2015158" cy="630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537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D4F1D0C-4D38-0E4F-890B-9AA3684EE2B1}"/>
              </a:ext>
            </a:extLst>
          </p:cNvPr>
          <p:cNvSpPr>
            <a:spLocks noGrp="1"/>
          </p:cNvSpPr>
          <p:nvPr>
            <p:ph type="body" sz="quarter" idx="17"/>
          </p:nvPr>
        </p:nvSpPr>
        <p:spPr>
          <a:xfrm>
            <a:off x="2568634" y="326985"/>
            <a:ext cx="8751405" cy="1059084"/>
          </a:xfrm>
        </p:spPr>
        <p:txBody>
          <a:bodyPr/>
          <a:lstStyle/>
          <a:p>
            <a:pPr fontAlgn="base"/>
            <a:r>
              <a:rPr lang="en-US" dirty="0"/>
              <a:t>The validating String parameter plugins prevents users to enter invalid values.</a:t>
            </a:r>
          </a:p>
          <a:p>
            <a:pPr fontAlgn="base"/>
            <a:r>
              <a:rPr lang="en-US" dirty="0"/>
              <a:t>The script (written in any language you want) will validate those parameters again, but this time called as a "Script Condition", to decide if a step should be executed or failed.</a:t>
            </a:r>
          </a:p>
          <a:p>
            <a:endParaRPr lang="en-MX" dirty="0"/>
          </a:p>
        </p:txBody>
      </p:sp>
      <p:grpSp>
        <p:nvGrpSpPr>
          <p:cNvPr id="4" name="Group 3">
            <a:extLst>
              <a:ext uri="{FF2B5EF4-FFF2-40B4-BE49-F238E27FC236}">
                <a16:creationId xmlns:a16="http://schemas.microsoft.com/office/drawing/2014/main" id="{3E0139C8-EC5D-114C-8B45-8DA34B69D52C}"/>
              </a:ext>
            </a:extLst>
          </p:cNvPr>
          <p:cNvGrpSpPr/>
          <p:nvPr/>
        </p:nvGrpSpPr>
        <p:grpSpPr>
          <a:xfrm>
            <a:off x="0" y="118479"/>
            <a:ext cx="2314937" cy="738048"/>
            <a:chOff x="2000250" y="1693"/>
            <a:chExt cx="4127499" cy="1650999"/>
          </a:xfrm>
        </p:grpSpPr>
        <p:sp>
          <p:nvSpPr>
            <p:cNvPr id="5" name="Chevron 4">
              <a:extLst>
                <a:ext uri="{FF2B5EF4-FFF2-40B4-BE49-F238E27FC236}">
                  <a16:creationId xmlns:a16="http://schemas.microsoft.com/office/drawing/2014/main" id="{3CC9F372-C560-DF4C-A3BE-C15DBA63206A}"/>
                </a:ext>
              </a:extLst>
            </p:cNvPr>
            <p:cNvSpPr/>
            <p:nvPr/>
          </p:nvSpPr>
          <p:spPr>
            <a:xfrm>
              <a:off x="2000250" y="1693"/>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F3829867-0105-1C42-A031-0163B4016314}"/>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pic>
        <p:nvPicPr>
          <p:cNvPr id="10242" name="Picture 2">
            <a:extLst>
              <a:ext uri="{FF2B5EF4-FFF2-40B4-BE49-F238E27FC236}">
                <a16:creationId xmlns:a16="http://schemas.microsoft.com/office/drawing/2014/main" id="{9530BB73-8C7C-704C-9C5A-1256B392E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923" y="1386069"/>
            <a:ext cx="8542116" cy="25537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E3ECDE89-A35E-A94A-BA9B-2CFC7516B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4980" y="4048339"/>
            <a:ext cx="6178711" cy="2492007"/>
          </a:xfrm>
          <a:prstGeom prst="rect">
            <a:avLst/>
          </a:prstGeom>
        </p:spPr>
      </p:pic>
    </p:spTree>
    <p:extLst>
      <p:ext uri="{BB962C8B-B14F-4D97-AF65-F5344CB8AC3E}">
        <p14:creationId xmlns:p14="http://schemas.microsoft.com/office/powerpoint/2010/main" val="261903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F893EC9-660F-EC40-9720-F346A18C6D4C}"/>
              </a:ext>
            </a:extLst>
          </p:cNvPr>
          <p:cNvGrpSpPr/>
          <p:nvPr/>
        </p:nvGrpSpPr>
        <p:grpSpPr>
          <a:xfrm>
            <a:off x="0" y="118479"/>
            <a:ext cx="2314937" cy="738048"/>
            <a:chOff x="2000250" y="1693"/>
            <a:chExt cx="4127499" cy="1650999"/>
          </a:xfrm>
        </p:grpSpPr>
        <p:sp>
          <p:nvSpPr>
            <p:cNvPr id="5" name="Chevron 4">
              <a:extLst>
                <a:ext uri="{FF2B5EF4-FFF2-40B4-BE49-F238E27FC236}">
                  <a16:creationId xmlns:a16="http://schemas.microsoft.com/office/drawing/2014/main" id="{14BD25E9-901C-8C4F-AE19-530E809751DF}"/>
                </a:ext>
              </a:extLst>
            </p:cNvPr>
            <p:cNvSpPr/>
            <p:nvPr/>
          </p:nvSpPr>
          <p:spPr>
            <a:xfrm>
              <a:off x="2000250" y="1693"/>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DA42BA96-7F29-574D-87ED-B7712292DFA4}"/>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1F166555-76B8-3344-9F3F-304A52D02A55}"/>
              </a:ext>
            </a:extLst>
          </p:cNvPr>
          <p:cNvGrpSpPr/>
          <p:nvPr/>
        </p:nvGrpSpPr>
        <p:grpSpPr>
          <a:xfrm>
            <a:off x="0" y="856527"/>
            <a:ext cx="2314937" cy="738048"/>
            <a:chOff x="2000250" y="1693"/>
            <a:chExt cx="4127499" cy="1650999"/>
          </a:xfrm>
        </p:grpSpPr>
        <p:sp>
          <p:nvSpPr>
            <p:cNvPr id="8" name="Chevron 7">
              <a:extLst>
                <a:ext uri="{FF2B5EF4-FFF2-40B4-BE49-F238E27FC236}">
                  <a16:creationId xmlns:a16="http://schemas.microsoft.com/office/drawing/2014/main" id="{26047CCD-753A-A044-B2E3-408B9D18C65E}"/>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2D9D19EA-7EEE-4646-954B-569E26DE71E6}"/>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pic>
        <p:nvPicPr>
          <p:cNvPr id="11" name="Picture 10">
            <a:extLst>
              <a:ext uri="{FF2B5EF4-FFF2-40B4-BE49-F238E27FC236}">
                <a16:creationId xmlns:a16="http://schemas.microsoft.com/office/drawing/2014/main" id="{4C59DC82-81EA-E740-A843-338FF8C38A4D}"/>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2179" y="1562156"/>
            <a:ext cx="4069525" cy="2676843"/>
          </a:xfrm>
          <a:prstGeom prst="rect">
            <a:avLst/>
          </a:prstGeom>
        </p:spPr>
      </p:pic>
      <p:pic>
        <p:nvPicPr>
          <p:cNvPr id="10" name="Picture 9" descr="Text&#10;&#10;Description automatically generated">
            <a:extLst>
              <a:ext uri="{FF2B5EF4-FFF2-40B4-BE49-F238E27FC236}">
                <a16:creationId xmlns:a16="http://schemas.microsoft.com/office/drawing/2014/main" id="{7D1C9746-66F8-5840-84C1-90105D835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080" y="1594575"/>
            <a:ext cx="2148969" cy="1306003"/>
          </a:xfrm>
          <a:prstGeom prst="rect">
            <a:avLst/>
          </a:prstGeom>
        </p:spPr>
      </p:pic>
      <p:sp>
        <p:nvSpPr>
          <p:cNvPr id="13" name="Text Placeholder 12">
            <a:extLst>
              <a:ext uri="{FF2B5EF4-FFF2-40B4-BE49-F238E27FC236}">
                <a16:creationId xmlns:a16="http://schemas.microsoft.com/office/drawing/2014/main" id="{8AB27B5C-21BA-BE43-B8E3-0BB0C9E09E9E}"/>
              </a:ext>
            </a:extLst>
          </p:cNvPr>
          <p:cNvSpPr>
            <a:spLocks noGrp="1"/>
          </p:cNvSpPr>
          <p:nvPr>
            <p:ph type="body" sz="quarter" idx="17"/>
          </p:nvPr>
        </p:nvSpPr>
        <p:spPr>
          <a:xfrm>
            <a:off x="2724872" y="184044"/>
            <a:ext cx="9004140" cy="1175199"/>
          </a:xfrm>
        </p:spPr>
        <p:txBody>
          <a:bodyPr/>
          <a:lstStyle/>
          <a:p>
            <a:r>
              <a:rPr lang="en-US" dirty="0"/>
              <a:t>It is important to have different environments to test the infrastructure. Each environment can have different kind of secrets.</a:t>
            </a:r>
            <a:endParaRPr lang="en-MX" dirty="0"/>
          </a:p>
        </p:txBody>
      </p:sp>
      <p:pic>
        <p:nvPicPr>
          <p:cNvPr id="15" name="Picture 14" descr="Shape&#10;&#10;Description automatically generated with medium confidence">
            <a:extLst>
              <a:ext uri="{FF2B5EF4-FFF2-40B4-BE49-F238E27FC236}">
                <a16:creationId xmlns:a16="http://schemas.microsoft.com/office/drawing/2014/main" id="{A005443B-7B08-134C-96E1-097BCD518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872" y="5873086"/>
            <a:ext cx="1927388" cy="714419"/>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0F5F7AEA-68C2-5747-87C0-DAD668A47A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049" y="5550573"/>
            <a:ext cx="1270000" cy="1270000"/>
          </a:xfrm>
          <a:prstGeom prst="rect">
            <a:avLst/>
          </a:prstGeom>
        </p:spPr>
      </p:pic>
      <p:pic>
        <p:nvPicPr>
          <p:cNvPr id="19" name="Picture 18" descr="Logo, icon&#10;&#10;Description automatically generated">
            <a:extLst>
              <a:ext uri="{FF2B5EF4-FFF2-40B4-BE49-F238E27FC236}">
                <a16:creationId xmlns:a16="http://schemas.microsoft.com/office/drawing/2014/main" id="{E2C02076-2565-674F-9C47-C650B39209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2730" y="5821364"/>
            <a:ext cx="814679" cy="817862"/>
          </a:xfrm>
          <a:prstGeom prst="rect">
            <a:avLst/>
          </a:prstGeom>
        </p:spPr>
      </p:pic>
      <p:pic>
        <p:nvPicPr>
          <p:cNvPr id="3" name="Picture 2">
            <a:extLst>
              <a:ext uri="{FF2B5EF4-FFF2-40B4-BE49-F238E27FC236}">
                <a16:creationId xmlns:a16="http://schemas.microsoft.com/office/drawing/2014/main" id="{FC10BF15-8054-B240-B578-6F50688D00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8670" y="4238999"/>
            <a:ext cx="9547920" cy="676260"/>
          </a:xfrm>
          <a:prstGeom prst="rect">
            <a:avLst/>
          </a:prstGeom>
        </p:spPr>
      </p:pic>
    </p:spTree>
    <p:extLst>
      <p:ext uri="{BB962C8B-B14F-4D97-AF65-F5344CB8AC3E}">
        <p14:creationId xmlns:p14="http://schemas.microsoft.com/office/powerpoint/2010/main" val="384316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2C29-82CC-5E41-AAB4-8E76745A0D85}"/>
              </a:ext>
            </a:extLst>
          </p:cNvPr>
          <p:cNvSpPr>
            <a:spLocks noGrp="1"/>
          </p:cNvSpPr>
          <p:nvPr>
            <p:ph type="title"/>
          </p:nvPr>
        </p:nvSpPr>
        <p:spPr>
          <a:xfrm>
            <a:off x="2475041" y="376881"/>
            <a:ext cx="4797425" cy="338554"/>
          </a:xfrm>
        </p:spPr>
        <p:txBody>
          <a:bodyPr/>
          <a:lstStyle/>
          <a:p>
            <a:r>
              <a:rPr lang="en-US" dirty="0"/>
              <a:t>Static Analysis</a:t>
            </a:r>
            <a:endParaRPr lang="en-MX" dirty="0"/>
          </a:p>
        </p:txBody>
      </p:sp>
      <p:sp>
        <p:nvSpPr>
          <p:cNvPr id="3" name="Text Placeholder 2">
            <a:extLst>
              <a:ext uri="{FF2B5EF4-FFF2-40B4-BE49-F238E27FC236}">
                <a16:creationId xmlns:a16="http://schemas.microsoft.com/office/drawing/2014/main" id="{24CD15BB-B62D-9749-8242-79F20D21FACD}"/>
              </a:ext>
            </a:extLst>
          </p:cNvPr>
          <p:cNvSpPr>
            <a:spLocks noGrp="1"/>
          </p:cNvSpPr>
          <p:nvPr>
            <p:ph type="body" sz="quarter" idx="17"/>
          </p:nvPr>
        </p:nvSpPr>
        <p:spPr>
          <a:xfrm>
            <a:off x="2475041" y="963827"/>
            <a:ext cx="9597510" cy="741405"/>
          </a:xfrm>
        </p:spPr>
        <p:txBody>
          <a:bodyPr/>
          <a:lstStyle/>
          <a:p>
            <a:r>
              <a:rPr lang="en-US" dirty="0"/>
              <a:t> Static Analysis is often performed during the </a:t>
            </a:r>
            <a:r>
              <a:rPr lang="en-US" dirty="0" err="1"/>
              <a:t>Continous</a:t>
            </a:r>
            <a:r>
              <a:rPr lang="en-US" dirty="0"/>
              <a:t> Integration (CI) process to generate a report of compliance issues which can be reviewed to receive an objective view of the code-base over time.</a:t>
            </a:r>
            <a:endParaRPr lang="en-MX" dirty="0"/>
          </a:p>
        </p:txBody>
      </p:sp>
      <p:grpSp>
        <p:nvGrpSpPr>
          <p:cNvPr id="6" name="Group 5">
            <a:extLst>
              <a:ext uri="{FF2B5EF4-FFF2-40B4-BE49-F238E27FC236}">
                <a16:creationId xmlns:a16="http://schemas.microsoft.com/office/drawing/2014/main" id="{7FF144EE-367B-0D46-A2FD-29AAC7FBE746}"/>
              </a:ext>
            </a:extLst>
          </p:cNvPr>
          <p:cNvGrpSpPr/>
          <p:nvPr/>
        </p:nvGrpSpPr>
        <p:grpSpPr>
          <a:xfrm>
            <a:off x="-4" y="810170"/>
            <a:ext cx="2314937" cy="738048"/>
            <a:chOff x="2000248" y="1693"/>
            <a:chExt cx="4127499" cy="1650999"/>
          </a:xfrm>
        </p:grpSpPr>
        <p:sp>
          <p:nvSpPr>
            <p:cNvPr id="7" name="Chevron 6">
              <a:extLst>
                <a:ext uri="{FF2B5EF4-FFF2-40B4-BE49-F238E27FC236}">
                  <a16:creationId xmlns:a16="http://schemas.microsoft.com/office/drawing/2014/main" id="{419173D1-F64F-B849-800C-1A6505F3623C}"/>
                </a:ext>
              </a:extLst>
            </p:cNvPr>
            <p:cNvSpPr/>
            <p:nvPr/>
          </p:nvSpPr>
          <p:spPr>
            <a:xfrm>
              <a:off x="2000248" y="45925"/>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8" name="Chevron 4">
              <a:extLst>
                <a:ext uri="{FF2B5EF4-FFF2-40B4-BE49-F238E27FC236}">
                  <a16:creationId xmlns:a16="http://schemas.microsoft.com/office/drawing/2014/main" id="{CAF3746F-F9DF-5442-AF86-C8AD79D0FD2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9" name="Group 8">
            <a:extLst>
              <a:ext uri="{FF2B5EF4-FFF2-40B4-BE49-F238E27FC236}">
                <a16:creationId xmlns:a16="http://schemas.microsoft.com/office/drawing/2014/main" id="{6A6769D4-561D-8644-A88C-8C9915EBE8D6}"/>
              </a:ext>
            </a:extLst>
          </p:cNvPr>
          <p:cNvGrpSpPr/>
          <p:nvPr/>
        </p:nvGrpSpPr>
        <p:grpSpPr>
          <a:xfrm>
            <a:off x="-2" y="1548218"/>
            <a:ext cx="2314937" cy="738048"/>
            <a:chOff x="2000250" y="1693"/>
            <a:chExt cx="4127499" cy="1650999"/>
          </a:xfrm>
        </p:grpSpPr>
        <p:sp>
          <p:nvSpPr>
            <p:cNvPr id="10" name="Chevron 9">
              <a:extLst>
                <a:ext uri="{FF2B5EF4-FFF2-40B4-BE49-F238E27FC236}">
                  <a16:creationId xmlns:a16="http://schemas.microsoft.com/office/drawing/2014/main" id="{67B7C6CD-BA69-ED48-BD81-56ACAE845194}"/>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11" name="Chevron 4">
              <a:extLst>
                <a:ext uri="{FF2B5EF4-FFF2-40B4-BE49-F238E27FC236}">
                  <a16:creationId xmlns:a16="http://schemas.microsoft.com/office/drawing/2014/main" id="{741DC769-B40B-A04C-98D4-2ECF224C846C}"/>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grpSp>
        <p:nvGrpSpPr>
          <p:cNvPr id="12" name="Group 11">
            <a:extLst>
              <a:ext uri="{FF2B5EF4-FFF2-40B4-BE49-F238E27FC236}">
                <a16:creationId xmlns:a16="http://schemas.microsoft.com/office/drawing/2014/main" id="{11CF42BC-12F4-3149-92F7-FE90B81E981E}"/>
              </a:ext>
            </a:extLst>
          </p:cNvPr>
          <p:cNvGrpSpPr/>
          <p:nvPr/>
        </p:nvGrpSpPr>
        <p:grpSpPr>
          <a:xfrm>
            <a:off x="-4" y="72122"/>
            <a:ext cx="2314937" cy="738048"/>
            <a:chOff x="1728523" y="-1990222"/>
            <a:chExt cx="4127499" cy="1650999"/>
          </a:xfrm>
        </p:grpSpPr>
        <p:sp>
          <p:nvSpPr>
            <p:cNvPr id="13" name="Chevron 12">
              <a:extLst>
                <a:ext uri="{FF2B5EF4-FFF2-40B4-BE49-F238E27FC236}">
                  <a16:creationId xmlns:a16="http://schemas.microsoft.com/office/drawing/2014/main" id="{61101009-06D5-BC4E-A113-40203FD46FE9}"/>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4" name="Chevron 4">
              <a:extLst>
                <a:ext uri="{FF2B5EF4-FFF2-40B4-BE49-F238E27FC236}">
                  <a16:creationId xmlns:a16="http://schemas.microsoft.com/office/drawing/2014/main" id="{E6F8A449-9284-3244-9EF5-7E4ADA3EA83D}"/>
                </a:ext>
              </a:extLst>
            </p:cNvPr>
            <p:cNvSpPr txBox="1"/>
            <p:nvPr/>
          </p:nvSpPr>
          <p:spPr>
            <a:xfrm>
              <a:off x="2554020" y="-1990222"/>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kern="1200" dirty="0">
                  <a:solidFill>
                    <a:schemeClr val="bg1"/>
                  </a:solidFill>
                </a:rPr>
                <a:t>Stat</a:t>
              </a:r>
              <a:r>
                <a:rPr lang="en-US" sz="2000" b="1" dirty="0">
                  <a:solidFill>
                    <a:schemeClr val="bg1"/>
                  </a:solidFill>
                </a:rPr>
                <a:t>ic Analysis</a:t>
              </a:r>
              <a:endParaRPr lang="en-US" sz="2000" kern="1200" dirty="0">
                <a:solidFill>
                  <a:schemeClr val="bg1"/>
                </a:solidFill>
              </a:endParaRPr>
            </a:p>
          </p:txBody>
        </p:sp>
      </p:grpSp>
      <p:pic>
        <p:nvPicPr>
          <p:cNvPr id="16" name="Picture 15" descr="A picture containing text, screenshot&#10;&#10;Description automatically generated">
            <a:extLst>
              <a:ext uri="{FF2B5EF4-FFF2-40B4-BE49-F238E27FC236}">
                <a16:creationId xmlns:a16="http://schemas.microsoft.com/office/drawing/2014/main" id="{D0BE929E-15F0-4C48-9D5D-67821BE30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041" y="3590334"/>
            <a:ext cx="7784756" cy="2402837"/>
          </a:xfrm>
          <a:prstGeom prst="rect">
            <a:avLst/>
          </a:prstGeom>
        </p:spPr>
      </p:pic>
      <p:pic>
        <p:nvPicPr>
          <p:cNvPr id="18" name="Picture 17" descr="Text&#10;&#10;Description automatically generated">
            <a:extLst>
              <a:ext uri="{FF2B5EF4-FFF2-40B4-BE49-F238E27FC236}">
                <a16:creationId xmlns:a16="http://schemas.microsoft.com/office/drawing/2014/main" id="{36EAA274-FD06-EE4D-BF7D-B3F04D113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922" y="1973098"/>
            <a:ext cx="4529473" cy="1455902"/>
          </a:xfrm>
          <a:prstGeom prst="rect">
            <a:avLst/>
          </a:prstGeom>
        </p:spPr>
      </p:pic>
      <p:pic>
        <p:nvPicPr>
          <p:cNvPr id="5" name="Picture 4" descr="A picture containing text, clipart, gear&#10;&#10;Description automatically generated">
            <a:extLst>
              <a:ext uri="{FF2B5EF4-FFF2-40B4-BE49-F238E27FC236}">
                <a16:creationId xmlns:a16="http://schemas.microsoft.com/office/drawing/2014/main" id="{FA1018CF-22D8-6A4B-9594-F2D3C3E1E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5840" y="3783121"/>
            <a:ext cx="1746711" cy="433773"/>
          </a:xfrm>
          <a:prstGeom prst="rect">
            <a:avLst/>
          </a:prstGeom>
        </p:spPr>
      </p:pic>
      <p:pic>
        <p:nvPicPr>
          <p:cNvPr id="17" name="Picture 16">
            <a:extLst>
              <a:ext uri="{FF2B5EF4-FFF2-40B4-BE49-F238E27FC236}">
                <a16:creationId xmlns:a16="http://schemas.microsoft.com/office/drawing/2014/main" id="{0C8D515D-043B-124F-B279-B93DA3AA6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4713" y="4159957"/>
            <a:ext cx="1388963" cy="668025"/>
          </a:xfrm>
          <a:prstGeom prst="rect">
            <a:avLst/>
          </a:prstGeom>
        </p:spPr>
      </p:pic>
    </p:spTree>
    <p:extLst>
      <p:ext uri="{BB962C8B-B14F-4D97-AF65-F5344CB8AC3E}">
        <p14:creationId xmlns:p14="http://schemas.microsoft.com/office/powerpoint/2010/main" val="975952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3D93-A0B3-BB4C-BF06-C46DB831432D}"/>
              </a:ext>
            </a:extLst>
          </p:cNvPr>
          <p:cNvSpPr>
            <a:spLocks noGrp="1"/>
          </p:cNvSpPr>
          <p:nvPr>
            <p:ph type="title"/>
          </p:nvPr>
        </p:nvSpPr>
        <p:spPr>
          <a:xfrm>
            <a:off x="2536825" y="389237"/>
            <a:ext cx="4797425" cy="338554"/>
          </a:xfrm>
        </p:spPr>
        <p:txBody>
          <a:bodyPr/>
          <a:lstStyle/>
          <a:p>
            <a:r>
              <a:rPr lang="en-US" dirty="0"/>
              <a:t>Static Analysis</a:t>
            </a:r>
            <a:endParaRPr lang="en-MX" dirty="0"/>
          </a:p>
        </p:txBody>
      </p:sp>
      <p:sp>
        <p:nvSpPr>
          <p:cNvPr id="3" name="Text Placeholder 2">
            <a:extLst>
              <a:ext uri="{FF2B5EF4-FFF2-40B4-BE49-F238E27FC236}">
                <a16:creationId xmlns:a16="http://schemas.microsoft.com/office/drawing/2014/main" id="{6273AE4D-C8A8-9C42-BFF9-F12B851DBB47}"/>
              </a:ext>
            </a:extLst>
          </p:cNvPr>
          <p:cNvSpPr>
            <a:spLocks noGrp="1"/>
          </p:cNvSpPr>
          <p:nvPr>
            <p:ph type="body" sz="quarter" idx="17"/>
          </p:nvPr>
        </p:nvSpPr>
        <p:spPr>
          <a:xfrm>
            <a:off x="2549398" y="902043"/>
            <a:ext cx="9436656" cy="568411"/>
          </a:xfrm>
        </p:spPr>
        <p:txBody>
          <a:bodyPr/>
          <a:lstStyle/>
          <a:p>
            <a:r>
              <a:rPr lang="en-US" dirty="0"/>
              <a:t> The basic concept common to all Static Analysis tools is searching source code to identify specific coding patterns that have some sort of warning or information associated with them.</a:t>
            </a:r>
            <a:endParaRPr lang="en-MX" dirty="0"/>
          </a:p>
        </p:txBody>
      </p:sp>
      <p:pic>
        <p:nvPicPr>
          <p:cNvPr id="2050" name="Picture 2">
            <a:extLst>
              <a:ext uri="{FF2B5EF4-FFF2-40B4-BE49-F238E27FC236}">
                <a16:creationId xmlns:a16="http://schemas.microsoft.com/office/drawing/2014/main" id="{0EE837A8-5DE1-6344-BD4F-F71731B4B6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398" y="1644706"/>
            <a:ext cx="4352278" cy="5016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96AC68-AEFA-DC40-96C9-F87AD8E8C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4290" y="2419350"/>
            <a:ext cx="4396623" cy="280755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CCAC1F6-FDC5-494B-831A-5CE06323C7E1}"/>
              </a:ext>
            </a:extLst>
          </p:cNvPr>
          <p:cNvGrpSpPr/>
          <p:nvPr/>
        </p:nvGrpSpPr>
        <p:grpSpPr>
          <a:xfrm>
            <a:off x="-3" y="810170"/>
            <a:ext cx="2314937" cy="738048"/>
            <a:chOff x="2000250" y="1693"/>
            <a:chExt cx="4127499" cy="1650999"/>
          </a:xfrm>
        </p:grpSpPr>
        <p:sp>
          <p:nvSpPr>
            <p:cNvPr id="7" name="Chevron 6">
              <a:extLst>
                <a:ext uri="{FF2B5EF4-FFF2-40B4-BE49-F238E27FC236}">
                  <a16:creationId xmlns:a16="http://schemas.microsoft.com/office/drawing/2014/main" id="{9DBF68B3-F6B9-0A4B-B8AB-9EE93C3C7FFC}"/>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8" name="Chevron 4">
              <a:extLst>
                <a:ext uri="{FF2B5EF4-FFF2-40B4-BE49-F238E27FC236}">
                  <a16:creationId xmlns:a16="http://schemas.microsoft.com/office/drawing/2014/main" id="{2F24AC44-6125-A64A-B83B-CD8774587D74}"/>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9" name="Group 8">
            <a:extLst>
              <a:ext uri="{FF2B5EF4-FFF2-40B4-BE49-F238E27FC236}">
                <a16:creationId xmlns:a16="http://schemas.microsoft.com/office/drawing/2014/main" id="{17706009-79E8-E64D-A822-C8AC4E733315}"/>
              </a:ext>
            </a:extLst>
          </p:cNvPr>
          <p:cNvGrpSpPr/>
          <p:nvPr/>
        </p:nvGrpSpPr>
        <p:grpSpPr>
          <a:xfrm>
            <a:off x="-2" y="1548218"/>
            <a:ext cx="2314937" cy="738048"/>
            <a:chOff x="2000250" y="1693"/>
            <a:chExt cx="4127499" cy="1650999"/>
          </a:xfrm>
        </p:grpSpPr>
        <p:sp>
          <p:nvSpPr>
            <p:cNvPr id="10" name="Chevron 9">
              <a:extLst>
                <a:ext uri="{FF2B5EF4-FFF2-40B4-BE49-F238E27FC236}">
                  <a16:creationId xmlns:a16="http://schemas.microsoft.com/office/drawing/2014/main" id="{006FBF52-6A67-5B47-A909-1B59DD9124EB}"/>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11" name="Chevron 4">
              <a:extLst>
                <a:ext uri="{FF2B5EF4-FFF2-40B4-BE49-F238E27FC236}">
                  <a16:creationId xmlns:a16="http://schemas.microsoft.com/office/drawing/2014/main" id="{9E633CE3-B3BA-7C4E-803A-C3281D835A58}"/>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grpSp>
        <p:nvGrpSpPr>
          <p:cNvPr id="12" name="Group 11">
            <a:extLst>
              <a:ext uri="{FF2B5EF4-FFF2-40B4-BE49-F238E27FC236}">
                <a16:creationId xmlns:a16="http://schemas.microsoft.com/office/drawing/2014/main" id="{FA148A53-890F-4E41-A015-8EDD7746BE5D}"/>
              </a:ext>
            </a:extLst>
          </p:cNvPr>
          <p:cNvGrpSpPr/>
          <p:nvPr/>
        </p:nvGrpSpPr>
        <p:grpSpPr>
          <a:xfrm>
            <a:off x="-4" y="72122"/>
            <a:ext cx="2314937" cy="738048"/>
            <a:chOff x="1728523" y="-1990222"/>
            <a:chExt cx="4127499" cy="1650999"/>
          </a:xfrm>
        </p:grpSpPr>
        <p:sp>
          <p:nvSpPr>
            <p:cNvPr id="13" name="Chevron 12">
              <a:extLst>
                <a:ext uri="{FF2B5EF4-FFF2-40B4-BE49-F238E27FC236}">
                  <a16:creationId xmlns:a16="http://schemas.microsoft.com/office/drawing/2014/main" id="{0B8A9831-D664-E449-91EC-6F11FDDDA306}"/>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4" name="Chevron 4">
              <a:extLst>
                <a:ext uri="{FF2B5EF4-FFF2-40B4-BE49-F238E27FC236}">
                  <a16:creationId xmlns:a16="http://schemas.microsoft.com/office/drawing/2014/main" id="{8BB90B25-682B-4742-9D20-436757C57F53}"/>
                </a:ext>
              </a:extLst>
            </p:cNvPr>
            <p:cNvSpPr txBox="1"/>
            <p:nvPr/>
          </p:nvSpPr>
          <p:spPr>
            <a:xfrm>
              <a:off x="2554020" y="-1990222"/>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kern="1200" dirty="0">
                  <a:solidFill>
                    <a:schemeClr val="bg1"/>
                  </a:solidFill>
                </a:rPr>
                <a:t>Stat</a:t>
              </a:r>
              <a:r>
                <a:rPr lang="en-US" sz="2000" b="1" dirty="0">
                  <a:solidFill>
                    <a:schemeClr val="bg1"/>
                  </a:solidFill>
                </a:rPr>
                <a:t>ic Analysis</a:t>
              </a:r>
              <a:endParaRPr lang="en-US" sz="2000" kern="1200" dirty="0">
                <a:solidFill>
                  <a:schemeClr val="bg1"/>
                </a:solidFill>
              </a:endParaRPr>
            </a:p>
          </p:txBody>
        </p:sp>
      </p:grpSp>
    </p:spTree>
    <p:extLst>
      <p:ext uri="{BB962C8B-B14F-4D97-AF65-F5344CB8AC3E}">
        <p14:creationId xmlns:p14="http://schemas.microsoft.com/office/powerpoint/2010/main" val="182895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E746EC-1075-5D4D-A10F-6083E813491F}"/>
              </a:ext>
            </a:extLst>
          </p:cNvPr>
          <p:cNvSpPr>
            <a:spLocks noGrp="1"/>
          </p:cNvSpPr>
          <p:nvPr>
            <p:ph type="body" sz="quarter" idx="17"/>
          </p:nvPr>
        </p:nvSpPr>
        <p:spPr>
          <a:xfrm>
            <a:off x="2777909" y="386074"/>
            <a:ext cx="9282062" cy="2332412"/>
          </a:xfrm>
        </p:spPr>
        <p:txBody>
          <a:bodyPr/>
          <a:lstStyle/>
          <a:p>
            <a:r>
              <a:rPr lang="en-US" dirty="0"/>
              <a:t>Policy as Code is the writing code plan as a high-level language to manage and automate the policies. Similar to the concept of </a:t>
            </a:r>
            <a:r>
              <a:rPr lang="en-US" dirty="0">
                <a:hlinkClick r:id="rId2"/>
              </a:rPr>
              <a:t>Infrastructure-as-Code (IaC)</a:t>
            </a:r>
            <a:r>
              <a:rPr lang="en-US" dirty="0"/>
              <a:t>, Policy-as-Code (</a:t>
            </a:r>
            <a:r>
              <a:rPr lang="en-US" dirty="0" err="1"/>
              <a:t>PaC</a:t>
            </a:r>
            <a:r>
              <a:rPr lang="en-US" dirty="0"/>
              <a:t>) is the concept of codification of your policies.</a:t>
            </a:r>
          </a:p>
          <a:p>
            <a:endParaRPr lang="en-US" dirty="0"/>
          </a:p>
          <a:p>
            <a:r>
              <a:rPr lang="en-US" b="1" dirty="0"/>
              <a:t>Types of Policies</a:t>
            </a:r>
          </a:p>
          <a:p>
            <a:endParaRPr lang="en-US" b="1" dirty="0"/>
          </a:p>
          <a:p>
            <a:r>
              <a:rPr lang="en-US" b="1" dirty="0"/>
              <a:t>Compliance Policies</a:t>
            </a:r>
            <a:r>
              <a:rPr lang="en-US" dirty="0"/>
              <a:t>: Ensure compliance standards like PCI-DSS, SOC, or GDPR.</a:t>
            </a:r>
          </a:p>
          <a:p>
            <a:r>
              <a:rPr lang="en-US" b="1" dirty="0"/>
              <a:t>Security Policies</a:t>
            </a:r>
            <a:r>
              <a:rPr lang="en-US" dirty="0"/>
              <a:t>: Internal Security Policies for security and infrastructure principles and data.</a:t>
            </a:r>
          </a:p>
          <a:p>
            <a:r>
              <a:rPr lang="en-US" b="1" dirty="0"/>
              <a:t>Operational Excellence</a:t>
            </a:r>
            <a:r>
              <a:rPr lang="en-US" dirty="0"/>
              <a:t>: Policies for service interruption or degradation.</a:t>
            </a:r>
            <a:br>
              <a:rPr lang="en-US" dirty="0"/>
            </a:br>
            <a:endParaRPr lang="en-US" dirty="0"/>
          </a:p>
          <a:p>
            <a:endParaRPr lang="en-MX" dirty="0"/>
          </a:p>
        </p:txBody>
      </p:sp>
      <p:grpSp>
        <p:nvGrpSpPr>
          <p:cNvPr id="4" name="Group 3">
            <a:extLst>
              <a:ext uri="{FF2B5EF4-FFF2-40B4-BE49-F238E27FC236}">
                <a16:creationId xmlns:a16="http://schemas.microsoft.com/office/drawing/2014/main" id="{8DCAD9FA-D577-434D-A3A0-7D61B79862DD}"/>
              </a:ext>
            </a:extLst>
          </p:cNvPr>
          <p:cNvGrpSpPr/>
          <p:nvPr/>
        </p:nvGrpSpPr>
        <p:grpSpPr>
          <a:xfrm>
            <a:off x="-7" y="1547952"/>
            <a:ext cx="2314937" cy="738048"/>
            <a:chOff x="2000250" y="1693"/>
            <a:chExt cx="4127499" cy="1650999"/>
          </a:xfrm>
        </p:grpSpPr>
        <p:sp>
          <p:nvSpPr>
            <p:cNvPr id="5" name="Chevron 4">
              <a:extLst>
                <a:ext uri="{FF2B5EF4-FFF2-40B4-BE49-F238E27FC236}">
                  <a16:creationId xmlns:a16="http://schemas.microsoft.com/office/drawing/2014/main" id="{636759FC-97D9-624D-B6FF-8DB0A7E46B6F}"/>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CDFD3CC-854B-254C-A34A-1E22C126B60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AA371C32-860F-D047-8718-1E3D7E20FAD9}"/>
              </a:ext>
            </a:extLst>
          </p:cNvPr>
          <p:cNvGrpSpPr/>
          <p:nvPr/>
        </p:nvGrpSpPr>
        <p:grpSpPr>
          <a:xfrm>
            <a:off x="-6" y="2286000"/>
            <a:ext cx="2314937" cy="738048"/>
            <a:chOff x="2000250" y="1693"/>
            <a:chExt cx="4127499" cy="1650999"/>
          </a:xfrm>
        </p:grpSpPr>
        <p:sp>
          <p:nvSpPr>
            <p:cNvPr id="8" name="Chevron 7">
              <a:extLst>
                <a:ext uri="{FF2B5EF4-FFF2-40B4-BE49-F238E27FC236}">
                  <a16:creationId xmlns:a16="http://schemas.microsoft.com/office/drawing/2014/main" id="{427F01C3-49B6-C345-BA58-DBDE316AB206}"/>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60BB8BFA-9C7B-254E-A8ED-105587074645}"/>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1" name="Chevron 10">
            <a:extLst>
              <a:ext uri="{FF2B5EF4-FFF2-40B4-BE49-F238E27FC236}">
                <a16:creationId xmlns:a16="http://schemas.microsoft.com/office/drawing/2014/main" id="{05BD4B58-A4C5-BA4E-AA6B-473CE0E8B166}"/>
              </a:ext>
            </a:extLst>
          </p:cNvPr>
          <p:cNvSpPr/>
          <p:nvPr/>
        </p:nvSpPr>
        <p:spPr>
          <a:xfrm>
            <a:off x="-7" y="849451"/>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grpSp>
        <p:nvGrpSpPr>
          <p:cNvPr id="13" name="Group 12">
            <a:extLst>
              <a:ext uri="{FF2B5EF4-FFF2-40B4-BE49-F238E27FC236}">
                <a16:creationId xmlns:a16="http://schemas.microsoft.com/office/drawing/2014/main" id="{59382638-95A0-2A47-9A6C-A85BECFF1B0B}"/>
              </a:ext>
            </a:extLst>
          </p:cNvPr>
          <p:cNvGrpSpPr/>
          <p:nvPr/>
        </p:nvGrpSpPr>
        <p:grpSpPr>
          <a:xfrm>
            <a:off x="0" y="82515"/>
            <a:ext cx="2314937" cy="738048"/>
            <a:chOff x="1728523" y="-2007590"/>
            <a:chExt cx="4127499" cy="1650999"/>
          </a:xfrm>
        </p:grpSpPr>
        <p:sp>
          <p:nvSpPr>
            <p:cNvPr id="14" name="Chevron 13">
              <a:extLst>
                <a:ext uri="{FF2B5EF4-FFF2-40B4-BE49-F238E27FC236}">
                  <a16:creationId xmlns:a16="http://schemas.microsoft.com/office/drawing/2014/main" id="{8A49CC7D-A526-EF46-B822-41E3F70A7775}"/>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5" name="Chevron 4">
              <a:extLst>
                <a:ext uri="{FF2B5EF4-FFF2-40B4-BE49-F238E27FC236}">
                  <a16:creationId xmlns:a16="http://schemas.microsoft.com/office/drawing/2014/main" id="{4D3141B0-8A90-D049-9E7F-EC45A8EF7ECD}"/>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dirty="0">
                  <a:solidFill>
                    <a:schemeClr val="bg1"/>
                  </a:solidFill>
                </a:rPr>
                <a:t>Policy check</a:t>
              </a:r>
              <a:endParaRPr lang="en-US" sz="2000" kern="1200" dirty="0">
                <a:solidFill>
                  <a:schemeClr val="bg1"/>
                </a:solidFill>
              </a:endParaRPr>
            </a:p>
          </p:txBody>
        </p:sp>
      </p:gr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pic>
        <p:nvPicPr>
          <p:cNvPr id="20" name="Picture 19" descr="Text&#10;&#10;Description automatically generated">
            <a:extLst>
              <a:ext uri="{FF2B5EF4-FFF2-40B4-BE49-F238E27FC236}">
                <a16:creationId xmlns:a16="http://schemas.microsoft.com/office/drawing/2014/main" id="{62B39FFD-1A19-C54A-A23B-E7F5250AD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909" y="3079996"/>
            <a:ext cx="2457743" cy="2962458"/>
          </a:xfrm>
          <a:prstGeom prst="rect">
            <a:avLst/>
          </a:prstGeom>
        </p:spPr>
      </p:pic>
      <p:pic>
        <p:nvPicPr>
          <p:cNvPr id="22" name="Picture 21" descr="Text&#10;&#10;Description automatically generated">
            <a:extLst>
              <a:ext uri="{FF2B5EF4-FFF2-40B4-BE49-F238E27FC236}">
                <a16:creationId xmlns:a16="http://schemas.microsoft.com/office/drawing/2014/main" id="{FA1B951A-71CC-1341-95D6-34AB1CD9D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326" y="3773102"/>
            <a:ext cx="5803900" cy="1511300"/>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B32F4DD6-29F1-4A43-B500-FDE6460E61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0166" y="6160775"/>
            <a:ext cx="1878374" cy="622301"/>
          </a:xfrm>
          <a:prstGeom prst="rect">
            <a:avLst/>
          </a:prstGeom>
        </p:spPr>
      </p:pic>
      <p:pic>
        <p:nvPicPr>
          <p:cNvPr id="26" name="Picture 25" descr="A picture containing text, clipart&#10;&#10;Description automatically generated">
            <a:extLst>
              <a:ext uri="{FF2B5EF4-FFF2-40B4-BE49-F238E27FC236}">
                <a16:creationId xmlns:a16="http://schemas.microsoft.com/office/drawing/2014/main" id="{2748EC58-5E71-6543-BA7A-BF351FD04B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5426" y="5420326"/>
            <a:ext cx="1155700" cy="317500"/>
          </a:xfrm>
          <a:prstGeom prst="rect">
            <a:avLst/>
          </a:prstGeom>
        </p:spPr>
      </p:pic>
    </p:spTree>
    <p:extLst>
      <p:ext uri="{BB962C8B-B14F-4D97-AF65-F5344CB8AC3E}">
        <p14:creationId xmlns:p14="http://schemas.microsoft.com/office/powerpoint/2010/main" val="32210786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DCAD9FA-D577-434D-A3A0-7D61B79862DD}"/>
              </a:ext>
            </a:extLst>
          </p:cNvPr>
          <p:cNvGrpSpPr/>
          <p:nvPr/>
        </p:nvGrpSpPr>
        <p:grpSpPr>
          <a:xfrm>
            <a:off x="-7" y="1547952"/>
            <a:ext cx="2314937" cy="738048"/>
            <a:chOff x="2000250" y="1693"/>
            <a:chExt cx="4127499" cy="1650999"/>
          </a:xfrm>
        </p:grpSpPr>
        <p:sp>
          <p:nvSpPr>
            <p:cNvPr id="5" name="Chevron 4">
              <a:extLst>
                <a:ext uri="{FF2B5EF4-FFF2-40B4-BE49-F238E27FC236}">
                  <a16:creationId xmlns:a16="http://schemas.microsoft.com/office/drawing/2014/main" id="{636759FC-97D9-624D-B6FF-8DB0A7E46B6F}"/>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CDFD3CC-854B-254C-A34A-1E22C126B60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AA371C32-860F-D047-8718-1E3D7E20FAD9}"/>
              </a:ext>
            </a:extLst>
          </p:cNvPr>
          <p:cNvGrpSpPr/>
          <p:nvPr/>
        </p:nvGrpSpPr>
        <p:grpSpPr>
          <a:xfrm>
            <a:off x="0" y="2246453"/>
            <a:ext cx="2314937" cy="738048"/>
            <a:chOff x="2000250" y="1693"/>
            <a:chExt cx="4127499" cy="1650999"/>
          </a:xfrm>
        </p:grpSpPr>
        <p:sp>
          <p:nvSpPr>
            <p:cNvPr id="8" name="Chevron 7">
              <a:extLst>
                <a:ext uri="{FF2B5EF4-FFF2-40B4-BE49-F238E27FC236}">
                  <a16:creationId xmlns:a16="http://schemas.microsoft.com/office/drawing/2014/main" id="{427F01C3-49B6-C345-BA58-DBDE316AB206}"/>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60BB8BFA-9C7B-254E-A8ED-105587074645}"/>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1" name="Chevron 10">
            <a:extLst>
              <a:ext uri="{FF2B5EF4-FFF2-40B4-BE49-F238E27FC236}">
                <a16:creationId xmlns:a16="http://schemas.microsoft.com/office/drawing/2014/main" id="{05BD4B58-A4C5-BA4E-AA6B-473CE0E8B166}"/>
              </a:ext>
            </a:extLst>
          </p:cNvPr>
          <p:cNvSpPr/>
          <p:nvPr/>
        </p:nvSpPr>
        <p:spPr>
          <a:xfrm>
            <a:off x="-7" y="849451"/>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grpSp>
        <p:nvGrpSpPr>
          <p:cNvPr id="13" name="Group 12">
            <a:extLst>
              <a:ext uri="{FF2B5EF4-FFF2-40B4-BE49-F238E27FC236}">
                <a16:creationId xmlns:a16="http://schemas.microsoft.com/office/drawing/2014/main" id="{59382638-95A0-2A47-9A6C-A85BECFF1B0B}"/>
              </a:ext>
            </a:extLst>
          </p:cNvPr>
          <p:cNvGrpSpPr/>
          <p:nvPr/>
        </p:nvGrpSpPr>
        <p:grpSpPr>
          <a:xfrm>
            <a:off x="0" y="82515"/>
            <a:ext cx="2314937" cy="738048"/>
            <a:chOff x="1728523" y="-2007590"/>
            <a:chExt cx="4127499" cy="1650999"/>
          </a:xfrm>
        </p:grpSpPr>
        <p:sp>
          <p:nvSpPr>
            <p:cNvPr id="14" name="Chevron 13">
              <a:extLst>
                <a:ext uri="{FF2B5EF4-FFF2-40B4-BE49-F238E27FC236}">
                  <a16:creationId xmlns:a16="http://schemas.microsoft.com/office/drawing/2014/main" id="{8A49CC7D-A526-EF46-B822-41E3F70A7775}"/>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5" name="Chevron 4">
              <a:extLst>
                <a:ext uri="{FF2B5EF4-FFF2-40B4-BE49-F238E27FC236}">
                  <a16:creationId xmlns:a16="http://schemas.microsoft.com/office/drawing/2014/main" id="{4D3141B0-8A90-D049-9E7F-EC45A8EF7ECD}"/>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dirty="0">
                  <a:solidFill>
                    <a:schemeClr val="bg1"/>
                  </a:solidFill>
                </a:rPr>
                <a:t>Policy check</a:t>
              </a:r>
              <a:endParaRPr lang="en-US" sz="2000" kern="1200" dirty="0">
                <a:solidFill>
                  <a:schemeClr val="bg1"/>
                </a:solidFill>
              </a:endParaRPr>
            </a:p>
          </p:txBody>
        </p:sp>
      </p:gr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pic>
        <p:nvPicPr>
          <p:cNvPr id="24" name="Picture 23" descr="A picture containing shape&#10;&#10;Description automatically generated">
            <a:extLst>
              <a:ext uri="{FF2B5EF4-FFF2-40B4-BE49-F238E27FC236}">
                <a16:creationId xmlns:a16="http://schemas.microsoft.com/office/drawing/2014/main" id="{B32F4DD6-29F1-4A43-B500-FDE6460E6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166" y="6160775"/>
            <a:ext cx="1878374" cy="622301"/>
          </a:xfrm>
          <a:prstGeom prst="rect">
            <a:avLst/>
          </a:prstGeom>
        </p:spPr>
      </p:pic>
      <p:sp>
        <p:nvSpPr>
          <p:cNvPr id="10" name="Text Placeholder 9">
            <a:extLst>
              <a:ext uri="{FF2B5EF4-FFF2-40B4-BE49-F238E27FC236}">
                <a16:creationId xmlns:a16="http://schemas.microsoft.com/office/drawing/2014/main" id="{57D7DA73-8E49-CB48-A476-624FCFC93A10}"/>
              </a:ext>
            </a:extLst>
          </p:cNvPr>
          <p:cNvSpPr>
            <a:spLocks noGrp="1"/>
          </p:cNvSpPr>
          <p:nvPr>
            <p:ph type="body" sz="quarter" idx="17"/>
          </p:nvPr>
        </p:nvSpPr>
        <p:spPr>
          <a:xfrm>
            <a:off x="2494499" y="440976"/>
            <a:ext cx="9341611" cy="1729277"/>
          </a:xfrm>
        </p:spPr>
        <p:txBody>
          <a:bodyPr/>
          <a:lstStyle/>
          <a:p>
            <a:pPr marL="285750" indent="-285750" fontAlgn="base">
              <a:buFont typeface="Arial" panose="020B0604020202020204" pitchFamily="34" charset="0"/>
              <a:buChar char="•"/>
            </a:pPr>
            <a:r>
              <a:rPr lang="en-US" dirty="0"/>
              <a:t>Ensure all data stored in the RDS is not publicly accessible</a:t>
            </a:r>
          </a:p>
          <a:p>
            <a:pPr marL="285750" indent="-285750" fontAlgn="base">
              <a:buFont typeface="Arial" panose="020B0604020202020204" pitchFamily="34" charset="0"/>
              <a:buChar char="•"/>
            </a:pPr>
            <a:r>
              <a:rPr lang="en-US" dirty="0"/>
              <a:t>Ensure no hardcoded AWS access key and secret key exists in EC2 user data</a:t>
            </a:r>
          </a:p>
          <a:p>
            <a:pPr marL="285750" indent="-285750" fontAlgn="base">
              <a:buFont typeface="Arial" panose="020B0604020202020204" pitchFamily="34" charset="0"/>
              <a:buChar char="•"/>
            </a:pPr>
            <a:r>
              <a:rPr lang="en-US" dirty="0"/>
              <a:t>Ensure no security groups allow ingress from 0.0.0.0:0 to port 22</a:t>
            </a:r>
          </a:p>
          <a:p>
            <a:pPr marL="285750" indent="-285750" fontAlgn="base">
              <a:buFont typeface="Arial" panose="020B0604020202020204" pitchFamily="34" charset="0"/>
              <a:buChar char="•"/>
            </a:pPr>
            <a:r>
              <a:rPr lang="en-US" dirty="0"/>
              <a:t>Ensure no hardcoded AWS access key and secret key exists in lambda environment</a:t>
            </a:r>
          </a:p>
          <a:p>
            <a:pPr marL="285750" indent="-285750" fontAlgn="base">
              <a:buFont typeface="Arial" panose="020B0604020202020204" pitchFamily="34" charset="0"/>
              <a:buChar char="•"/>
            </a:pPr>
            <a:r>
              <a:rPr lang="en-US" dirty="0"/>
              <a:t>S3 Bucket has an ACL defined, which allows public READ access</a:t>
            </a:r>
          </a:p>
          <a:p>
            <a:endParaRPr lang="en-MX" dirty="0"/>
          </a:p>
        </p:txBody>
      </p:sp>
      <p:pic>
        <p:nvPicPr>
          <p:cNvPr id="17" name="Picture 16" descr="Text&#10;&#10;Description automatically generated">
            <a:extLst>
              <a:ext uri="{FF2B5EF4-FFF2-40B4-BE49-F238E27FC236}">
                <a16:creationId xmlns:a16="http://schemas.microsoft.com/office/drawing/2014/main" id="{70B97973-61CE-E945-8727-8034553EE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499" y="2419927"/>
            <a:ext cx="7656618" cy="1884339"/>
          </a:xfrm>
          <a:prstGeom prst="rect">
            <a:avLst/>
          </a:prstGeom>
        </p:spPr>
      </p:pic>
      <p:pic>
        <p:nvPicPr>
          <p:cNvPr id="19" name="Picture 18" descr="Text&#10;&#10;Description automatically generated">
            <a:extLst>
              <a:ext uri="{FF2B5EF4-FFF2-40B4-BE49-F238E27FC236}">
                <a16:creationId xmlns:a16="http://schemas.microsoft.com/office/drawing/2014/main" id="{CB526A0F-45C7-7646-96C4-3D313E2575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3462" y="3686276"/>
            <a:ext cx="4282786" cy="2474499"/>
          </a:xfrm>
          <a:prstGeom prst="rect">
            <a:avLst/>
          </a:prstGeom>
        </p:spPr>
      </p:pic>
      <p:pic>
        <p:nvPicPr>
          <p:cNvPr id="18" name="Picture 17" descr="Graphical user interface, text, application&#10;&#10;Description automatically generated">
            <a:extLst>
              <a:ext uri="{FF2B5EF4-FFF2-40B4-BE49-F238E27FC236}">
                <a16:creationId xmlns:a16="http://schemas.microsoft.com/office/drawing/2014/main" id="{43EAAA49-4D9D-D349-86BD-EEEBA0122F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2025" y="4357870"/>
            <a:ext cx="4563912" cy="1546118"/>
          </a:xfrm>
          <a:prstGeom prst="rect">
            <a:avLst/>
          </a:prstGeom>
        </p:spPr>
      </p:pic>
    </p:spTree>
    <p:extLst>
      <p:ext uri="{BB962C8B-B14F-4D97-AF65-F5344CB8AC3E}">
        <p14:creationId xmlns:p14="http://schemas.microsoft.com/office/powerpoint/2010/main" val="2003524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352B1-9693-7243-93C1-294C23AA894D}"/>
              </a:ext>
            </a:extLst>
          </p:cNvPr>
          <p:cNvSpPr>
            <a:spLocks noGrp="1"/>
          </p:cNvSpPr>
          <p:nvPr>
            <p:ph type="title"/>
          </p:nvPr>
        </p:nvSpPr>
        <p:spPr>
          <a:xfrm>
            <a:off x="7322571" y="1240972"/>
            <a:ext cx="4797425" cy="338554"/>
          </a:xfrm>
        </p:spPr>
        <p:txBody>
          <a:bodyPr/>
          <a:lstStyle/>
          <a:p>
            <a:r>
              <a:rPr lang="en-US" dirty="0"/>
              <a:t>Feature set comparison</a:t>
            </a:r>
            <a:endParaRPr lang="en-MX" dirty="0"/>
          </a:p>
        </p:txBody>
      </p:sp>
      <p:sp>
        <p:nvSpPr>
          <p:cNvPr id="3" name="Text Placeholder 2">
            <a:extLst>
              <a:ext uri="{FF2B5EF4-FFF2-40B4-BE49-F238E27FC236}">
                <a16:creationId xmlns:a16="http://schemas.microsoft.com/office/drawing/2014/main" id="{86C57D06-EE53-2C42-B421-611F8A421617}"/>
              </a:ext>
            </a:extLst>
          </p:cNvPr>
          <p:cNvSpPr>
            <a:spLocks noGrp="1"/>
          </p:cNvSpPr>
          <p:nvPr>
            <p:ph type="body" sz="quarter" idx="17"/>
          </p:nvPr>
        </p:nvSpPr>
        <p:spPr>
          <a:xfrm>
            <a:off x="7322571" y="1915885"/>
            <a:ext cx="4379458" cy="2830288"/>
          </a:xfrm>
        </p:spPr>
        <p:txBody>
          <a:bodyPr/>
          <a:lstStyle/>
          <a:p>
            <a:pPr algn="just"/>
            <a:r>
              <a:rPr lang="en-US" dirty="0"/>
              <a:t>To start with the easier part we decided to gather the features of the compared tools based on our requirements and also add other ones that we thought could be interesting or useful. This was done by installing the tools, experimenting with them, checking their websites, code repositories, documentation, command line help, outputs, etc. The result of these efforts can be seen in the following table.</a:t>
            </a:r>
            <a:endParaRPr lang="en-MX" dirty="0"/>
          </a:p>
        </p:txBody>
      </p:sp>
      <p:pic>
        <p:nvPicPr>
          <p:cNvPr id="6146" name="Picture 2">
            <a:extLst>
              <a:ext uri="{FF2B5EF4-FFF2-40B4-BE49-F238E27FC236}">
                <a16:creationId xmlns:a16="http://schemas.microsoft.com/office/drawing/2014/main" id="{90597849-95D5-BD44-BF3E-B0F9B40FB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900" y="97971"/>
            <a:ext cx="4240213"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261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DCAD9FA-D577-434D-A3A0-7D61B79862DD}"/>
              </a:ext>
            </a:extLst>
          </p:cNvPr>
          <p:cNvGrpSpPr/>
          <p:nvPr/>
        </p:nvGrpSpPr>
        <p:grpSpPr>
          <a:xfrm>
            <a:off x="-7" y="1547952"/>
            <a:ext cx="2314937" cy="738048"/>
            <a:chOff x="2000250" y="1693"/>
            <a:chExt cx="4127499" cy="1650999"/>
          </a:xfrm>
        </p:grpSpPr>
        <p:sp>
          <p:nvSpPr>
            <p:cNvPr id="5" name="Chevron 4">
              <a:extLst>
                <a:ext uri="{FF2B5EF4-FFF2-40B4-BE49-F238E27FC236}">
                  <a16:creationId xmlns:a16="http://schemas.microsoft.com/office/drawing/2014/main" id="{636759FC-97D9-624D-B6FF-8DB0A7E46B6F}"/>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CDFD3CC-854B-254C-A34A-1E22C126B60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AA371C32-860F-D047-8718-1E3D7E20FAD9}"/>
              </a:ext>
            </a:extLst>
          </p:cNvPr>
          <p:cNvGrpSpPr/>
          <p:nvPr/>
        </p:nvGrpSpPr>
        <p:grpSpPr>
          <a:xfrm>
            <a:off x="0" y="2246453"/>
            <a:ext cx="2314937" cy="738048"/>
            <a:chOff x="2000250" y="1693"/>
            <a:chExt cx="4127499" cy="1650999"/>
          </a:xfrm>
        </p:grpSpPr>
        <p:sp>
          <p:nvSpPr>
            <p:cNvPr id="8" name="Chevron 7">
              <a:extLst>
                <a:ext uri="{FF2B5EF4-FFF2-40B4-BE49-F238E27FC236}">
                  <a16:creationId xmlns:a16="http://schemas.microsoft.com/office/drawing/2014/main" id="{427F01C3-49B6-C345-BA58-DBDE316AB206}"/>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60BB8BFA-9C7B-254E-A8ED-105587074645}"/>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1" name="Chevron 10">
            <a:extLst>
              <a:ext uri="{FF2B5EF4-FFF2-40B4-BE49-F238E27FC236}">
                <a16:creationId xmlns:a16="http://schemas.microsoft.com/office/drawing/2014/main" id="{05BD4B58-A4C5-BA4E-AA6B-473CE0E8B166}"/>
              </a:ext>
            </a:extLst>
          </p:cNvPr>
          <p:cNvSpPr/>
          <p:nvPr/>
        </p:nvSpPr>
        <p:spPr>
          <a:xfrm>
            <a:off x="-7" y="849451"/>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grpSp>
        <p:nvGrpSpPr>
          <p:cNvPr id="13" name="Group 12">
            <a:extLst>
              <a:ext uri="{FF2B5EF4-FFF2-40B4-BE49-F238E27FC236}">
                <a16:creationId xmlns:a16="http://schemas.microsoft.com/office/drawing/2014/main" id="{59382638-95A0-2A47-9A6C-A85BECFF1B0B}"/>
              </a:ext>
            </a:extLst>
          </p:cNvPr>
          <p:cNvGrpSpPr/>
          <p:nvPr/>
        </p:nvGrpSpPr>
        <p:grpSpPr>
          <a:xfrm>
            <a:off x="0" y="82515"/>
            <a:ext cx="2314937" cy="738048"/>
            <a:chOff x="1728523" y="-2007590"/>
            <a:chExt cx="4127499" cy="1650999"/>
          </a:xfrm>
        </p:grpSpPr>
        <p:sp>
          <p:nvSpPr>
            <p:cNvPr id="14" name="Chevron 13">
              <a:extLst>
                <a:ext uri="{FF2B5EF4-FFF2-40B4-BE49-F238E27FC236}">
                  <a16:creationId xmlns:a16="http://schemas.microsoft.com/office/drawing/2014/main" id="{8A49CC7D-A526-EF46-B822-41E3F70A7775}"/>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5" name="Chevron 4">
              <a:extLst>
                <a:ext uri="{FF2B5EF4-FFF2-40B4-BE49-F238E27FC236}">
                  <a16:creationId xmlns:a16="http://schemas.microsoft.com/office/drawing/2014/main" id="{4D3141B0-8A90-D049-9E7F-EC45A8EF7ECD}"/>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dirty="0">
                  <a:solidFill>
                    <a:schemeClr val="bg1"/>
                  </a:solidFill>
                </a:rPr>
                <a:t>Policy check</a:t>
              </a:r>
              <a:endParaRPr lang="en-US" sz="2000" kern="1200" dirty="0">
                <a:solidFill>
                  <a:schemeClr val="bg1"/>
                </a:solidFill>
              </a:endParaRPr>
            </a:p>
          </p:txBody>
        </p:sp>
      </p:gr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pic>
        <p:nvPicPr>
          <p:cNvPr id="24" name="Picture 23" descr="A picture containing shape&#10;&#10;Description automatically generated">
            <a:extLst>
              <a:ext uri="{FF2B5EF4-FFF2-40B4-BE49-F238E27FC236}">
                <a16:creationId xmlns:a16="http://schemas.microsoft.com/office/drawing/2014/main" id="{B32F4DD6-29F1-4A43-B500-FDE6460E6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166" y="6160775"/>
            <a:ext cx="1878374" cy="622301"/>
          </a:xfrm>
          <a:prstGeom prst="rect">
            <a:avLst/>
          </a:prstGeom>
        </p:spPr>
      </p:pic>
      <p:sp>
        <p:nvSpPr>
          <p:cNvPr id="10" name="Text Placeholder 9">
            <a:extLst>
              <a:ext uri="{FF2B5EF4-FFF2-40B4-BE49-F238E27FC236}">
                <a16:creationId xmlns:a16="http://schemas.microsoft.com/office/drawing/2014/main" id="{57D7DA73-8E49-CB48-A476-624FCFC93A10}"/>
              </a:ext>
            </a:extLst>
          </p:cNvPr>
          <p:cNvSpPr>
            <a:spLocks noGrp="1"/>
          </p:cNvSpPr>
          <p:nvPr>
            <p:ph type="body" sz="quarter" idx="17"/>
          </p:nvPr>
        </p:nvSpPr>
        <p:spPr>
          <a:xfrm>
            <a:off x="2494499" y="440977"/>
            <a:ext cx="9341611" cy="738048"/>
          </a:xfrm>
        </p:spPr>
        <p:txBody>
          <a:bodyPr/>
          <a:lstStyle/>
          <a:p>
            <a:pPr fontAlgn="base"/>
            <a:r>
              <a:rPr lang="en-US" dirty="0"/>
              <a:t>Terraform-compliance is a lightweight, security and compliance focused test framework against terraform to enable negative testing capability for your infrastructure-as-code.</a:t>
            </a:r>
            <a:endParaRPr lang="en-MX" dirty="0"/>
          </a:p>
        </p:txBody>
      </p:sp>
      <p:pic>
        <p:nvPicPr>
          <p:cNvPr id="3" name="Picture 2">
            <a:extLst>
              <a:ext uri="{FF2B5EF4-FFF2-40B4-BE49-F238E27FC236}">
                <a16:creationId xmlns:a16="http://schemas.microsoft.com/office/drawing/2014/main" id="{1454F5CC-FFEC-4343-9D60-BE1F86B7F2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35" y="1179025"/>
            <a:ext cx="5021174" cy="4714883"/>
          </a:xfrm>
          <a:prstGeom prst="rect">
            <a:avLst/>
          </a:prstGeom>
        </p:spPr>
      </p:pic>
    </p:spTree>
    <p:extLst>
      <p:ext uri="{BB962C8B-B14F-4D97-AF65-F5344CB8AC3E}">
        <p14:creationId xmlns:p14="http://schemas.microsoft.com/office/powerpoint/2010/main" val="2687138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DCAD9FA-D577-434D-A3A0-7D61B79862DD}"/>
              </a:ext>
            </a:extLst>
          </p:cNvPr>
          <p:cNvGrpSpPr/>
          <p:nvPr/>
        </p:nvGrpSpPr>
        <p:grpSpPr>
          <a:xfrm>
            <a:off x="-7" y="2199793"/>
            <a:ext cx="2314937" cy="738048"/>
            <a:chOff x="2000250" y="1693"/>
            <a:chExt cx="4127499" cy="1650999"/>
          </a:xfrm>
        </p:grpSpPr>
        <p:sp>
          <p:nvSpPr>
            <p:cNvPr id="5" name="Chevron 4">
              <a:extLst>
                <a:ext uri="{FF2B5EF4-FFF2-40B4-BE49-F238E27FC236}">
                  <a16:creationId xmlns:a16="http://schemas.microsoft.com/office/drawing/2014/main" id="{636759FC-97D9-624D-B6FF-8DB0A7E46B6F}"/>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CDFD3CC-854B-254C-A34A-1E22C126B60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AA371C32-860F-D047-8718-1E3D7E20FAD9}"/>
              </a:ext>
            </a:extLst>
          </p:cNvPr>
          <p:cNvGrpSpPr/>
          <p:nvPr/>
        </p:nvGrpSpPr>
        <p:grpSpPr>
          <a:xfrm>
            <a:off x="0" y="2898294"/>
            <a:ext cx="2314937" cy="738048"/>
            <a:chOff x="2000250" y="1693"/>
            <a:chExt cx="4127499" cy="1650999"/>
          </a:xfrm>
        </p:grpSpPr>
        <p:sp>
          <p:nvSpPr>
            <p:cNvPr id="8" name="Chevron 7">
              <a:extLst>
                <a:ext uri="{FF2B5EF4-FFF2-40B4-BE49-F238E27FC236}">
                  <a16:creationId xmlns:a16="http://schemas.microsoft.com/office/drawing/2014/main" id="{427F01C3-49B6-C345-BA58-DBDE316AB206}"/>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60BB8BFA-9C7B-254E-A8ED-105587074645}"/>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1" name="Chevron 10">
            <a:extLst>
              <a:ext uri="{FF2B5EF4-FFF2-40B4-BE49-F238E27FC236}">
                <a16:creationId xmlns:a16="http://schemas.microsoft.com/office/drawing/2014/main" id="{05BD4B58-A4C5-BA4E-AA6B-473CE0E8B166}"/>
              </a:ext>
            </a:extLst>
          </p:cNvPr>
          <p:cNvSpPr/>
          <p:nvPr/>
        </p:nvSpPr>
        <p:spPr>
          <a:xfrm>
            <a:off x="-7" y="1501292"/>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14" name="Chevron 13">
            <a:extLst>
              <a:ext uri="{FF2B5EF4-FFF2-40B4-BE49-F238E27FC236}">
                <a16:creationId xmlns:a16="http://schemas.microsoft.com/office/drawing/2014/main" id="{8A49CC7D-A526-EF46-B822-41E3F70A7775}"/>
              </a:ext>
            </a:extLst>
          </p:cNvPr>
          <p:cNvSpPr/>
          <p:nvPr/>
        </p:nvSpPr>
        <p:spPr>
          <a:xfrm>
            <a:off x="0" y="835739"/>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Policy</a:t>
            </a:r>
            <a:r>
              <a:rPr lang="en-MX" b="1" dirty="0"/>
              <a:t> </a:t>
            </a:r>
            <a:r>
              <a:rPr lang="en-MX" b="1" dirty="0">
                <a:solidFill>
                  <a:schemeClr val="bg1"/>
                </a:solidFill>
              </a:rPr>
              <a:t>Check</a:t>
            </a:r>
          </a:p>
        </p:txBody>
      </p:sp>
      <p:sp>
        <p:nvSpPr>
          <p:cNvPr id="16" name="Chevron 4">
            <a:extLst>
              <a:ext uri="{FF2B5EF4-FFF2-40B4-BE49-F238E27FC236}">
                <a16:creationId xmlns:a16="http://schemas.microsoft.com/office/drawing/2014/main" id="{7669C8BE-87E7-394F-A3CF-A00578B5B35C}"/>
              </a:ext>
            </a:extLst>
          </p:cNvPr>
          <p:cNvSpPr txBox="1"/>
          <p:nvPr/>
        </p:nvSpPr>
        <p:spPr>
          <a:xfrm>
            <a:off x="364943" y="1468147"/>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sp>
        <p:nvSpPr>
          <p:cNvPr id="3" name="Text Placeholder 2">
            <a:extLst>
              <a:ext uri="{FF2B5EF4-FFF2-40B4-BE49-F238E27FC236}">
                <a16:creationId xmlns:a16="http://schemas.microsoft.com/office/drawing/2014/main" id="{A5B39516-4293-9747-B68B-D2682FE80419}"/>
              </a:ext>
            </a:extLst>
          </p:cNvPr>
          <p:cNvSpPr>
            <a:spLocks noGrp="1"/>
          </p:cNvSpPr>
          <p:nvPr>
            <p:ph type="body" sz="quarter" idx="17"/>
          </p:nvPr>
        </p:nvSpPr>
        <p:spPr>
          <a:xfrm>
            <a:off x="2596057" y="305519"/>
            <a:ext cx="9499175" cy="2189106"/>
          </a:xfrm>
        </p:spPr>
        <p:txBody>
          <a:bodyPr/>
          <a:lstStyle/>
          <a:p>
            <a:r>
              <a:rPr lang="en-US" b="1" dirty="0"/>
              <a:t>UNIT TESTING</a:t>
            </a:r>
            <a:r>
              <a:rPr lang="en-US" dirty="0"/>
              <a:t> is a type of software testing where individual units or components of a software are tested. The purpose is to validate that each unit of the software code performs as expected. Unit Testing is done during the development (coding phase) of an application by the developers. </a:t>
            </a:r>
          </a:p>
          <a:p>
            <a:endParaRPr lang="en-US" dirty="0"/>
          </a:p>
          <a:p>
            <a:r>
              <a:rPr lang="en-US" dirty="0"/>
              <a:t>Test cases examples:</a:t>
            </a:r>
          </a:p>
          <a:p>
            <a:pPr marL="285750" indent="-285750">
              <a:buFont typeface="Arial" panose="020B0604020202020204" pitchFamily="34" charset="0"/>
              <a:buChar char="•"/>
            </a:pPr>
            <a:r>
              <a:rPr lang="en-MX" dirty="0"/>
              <a:t>The resources will be deployed on the rigth location.</a:t>
            </a:r>
          </a:p>
          <a:p>
            <a:pPr marL="285750" indent="-285750">
              <a:buFont typeface="Arial" panose="020B0604020202020204" pitchFamily="34" charset="0"/>
              <a:buChar char="•"/>
            </a:pPr>
            <a:r>
              <a:rPr lang="en-MX" dirty="0"/>
              <a:t>The reources will be deployed on the rigth subnet.</a:t>
            </a:r>
          </a:p>
        </p:txBody>
      </p:sp>
      <p:grpSp>
        <p:nvGrpSpPr>
          <p:cNvPr id="20" name="Group 19">
            <a:extLst>
              <a:ext uri="{FF2B5EF4-FFF2-40B4-BE49-F238E27FC236}">
                <a16:creationId xmlns:a16="http://schemas.microsoft.com/office/drawing/2014/main" id="{FC96AD2F-A075-E04B-A44B-FA7D3E43D509}"/>
              </a:ext>
            </a:extLst>
          </p:cNvPr>
          <p:cNvGrpSpPr/>
          <p:nvPr/>
        </p:nvGrpSpPr>
        <p:grpSpPr>
          <a:xfrm>
            <a:off x="0" y="82515"/>
            <a:ext cx="2314937" cy="738048"/>
            <a:chOff x="1728523" y="-2007590"/>
            <a:chExt cx="4127499" cy="1650999"/>
          </a:xfrm>
        </p:grpSpPr>
        <p:sp>
          <p:nvSpPr>
            <p:cNvPr id="21" name="Chevron 20">
              <a:extLst>
                <a:ext uri="{FF2B5EF4-FFF2-40B4-BE49-F238E27FC236}">
                  <a16:creationId xmlns:a16="http://schemas.microsoft.com/office/drawing/2014/main" id="{E74A0900-BDF9-D04B-964E-F534400A4CB9}"/>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22" name="Chevron 4">
              <a:extLst>
                <a:ext uri="{FF2B5EF4-FFF2-40B4-BE49-F238E27FC236}">
                  <a16:creationId xmlns:a16="http://schemas.microsoft.com/office/drawing/2014/main" id="{4CECEC22-2442-8743-98E1-35F386726A0B}"/>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dirty="0">
                  <a:solidFill>
                    <a:schemeClr val="bg1"/>
                  </a:solidFill>
                </a:rPr>
                <a:t>Unit Test</a:t>
              </a:r>
              <a:endParaRPr lang="en-US" sz="2000" kern="1200" dirty="0">
                <a:solidFill>
                  <a:schemeClr val="bg1"/>
                </a:solidFill>
              </a:endParaRPr>
            </a:p>
          </p:txBody>
        </p:sp>
      </p:grpSp>
      <p:pic>
        <p:nvPicPr>
          <p:cNvPr id="18" name="Picture 17" descr="Text&#10;&#10;Description automatically generated">
            <a:extLst>
              <a:ext uri="{FF2B5EF4-FFF2-40B4-BE49-F238E27FC236}">
                <a16:creationId xmlns:a16="http://schemas.microsoft.com/office/drawing/2014/main" id="{08EC84CE-D873-E34C-911D-23C6F6CD2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3603" y="3209444"/>
            <a:ext cx="4330700" cy="1181100"/>
          </a:xfrm>
          <a:prstGeom prst="rect">
            <a:avLst/>
          </a:prstGeom>
        </p:spPr>
      </p:pic>
      <p:pic>
        <p:nvPicPr>
          <p:cNvPr id="25" name="Picture 24" descr="Text&#10;&#10;Description automatically generated">
            <a:extLst>
              <a:ext uri="{FF2B5EF4-FFF2-40B4-BE49-F238E27FC236}">
                <a16:creationId xmlns:a16="http://schemas.microsoft.com/office/drawing/2014/main" id="{86348011-DD92-D04D-8D5D-5CD10DE2D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2975" y="2840785"/>
            <a:ext cx="4613642" cy="2318621"/>
          </a:xfrm>
          <a:prstGeom prst="rect">
            <a:avLst/>
          </a:prstGeom>
        </p:spPr>
      </p:pic>
      <p:pic>
        <p:nvPicPr>
          <p:cNvPr id="27" name="Picture 26" descr="Graphical user interface, text&#10;&#10;Description automatically generated">
            <a:extLst>
              <a:ext uri="{FF2B5EF4-FFF2-40B4-BE49-F238E27FC236}">
                <a16:creationId xmlns:a16="http://schemas.microsoft.com/office/drawing/2014/main" id="{60ADAF0B-647E-2142-B342-EC4CA729C8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5303" y="4727606"/>
            <a:ext cx="2159000" cy="863600"/>
          </a:xfrm>
          <a:prstGeom prst="rect">
            <a:avLst/>
          </a:prstGeom>
        </p:spPr>
      </p:pic>
      <p:pic>
        <p:nvPicPr>
          <p:cNvPr id="31" name="Picture 30">
            <a:extLst>
              <a:ext uri="{FF2B5EF4-FFF2-40B4-BE49-F238E27FC236}">
                <a16:creationId xmlns:a16="http://schemas.microsoft.com/office/drawing/2014/main" id="{EDB4C79E-4F6B-2048-9544-F61B459C2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3603" y="2650132"/>
            <a:ext cx="4064000" cy="444500"/>
          </a:xfrm>
          <a:prstGeom prst="rect">
            <a:avLst/>
          </a:prstGeom>
        </p:spPr>
      </p:pic>
    </p:spTree>
    <p:extLst>
      <p:ext uri="{BB962C8B-B14F-4D97-AF65-F5344CB8AC3E}">
        <p14:creationId xmlns:p14="http://schemas.microsoft.com/office/powerpoint/2010/main" val="128495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2">
            <a:extLst>
              <a:ext uri="{FF2B5EF4-FFF2-40B4-BE49-F238E27FC236}">
                <a16:creationId xmlns:a16="http://schemas.microsoft.com/office/drawing/2014/main" id="{376CAF1D-1A0D-4AE6-AAC9-C60031A1B500}"/>
              </a:ext>
            </a:extLst>
          </p:cNvPr>
          <p:cNvSpPr>
            <a:spLocks noGrp="1"/>
          </p:cNvSpPr>
          <p:nvPr>
            <p:ph type="title"/>
          </p:nvPr>
        </p:nvSpPr>
        <p:spPr>
          <a:xfrm>
            <a:off x="457200" y="927353"/>
            <a:ext cx="4797425" cy="338554"/>
          </a:xfrm>
        </p:spPr>
        <p:txBody>
          <a:bodyPr/>
          <a:lstStyle/>
          <a:p>
            <a:r>
              <a:rPr lang="en-US" dirty="0"/>
              <a:t>Who I am?</a:t>
            </a:r>
          </a:p>
        </p:txBody>
      </p:sp>
      <p:sp>
        <p:nvSpPr>
          <p:cNvPr id="73" name="Text Placeholder 3">
            <a:extLst>
              <a:ext uri="{FF2B5EF4-FFF2-40B4-BE49-F238E27FC236}">
                <a16:creationId xmlns:a16="http://schemas.microsoft.com/office/drawing/2014/main" id="{946B6BE1-82D8-40D7-AC0A-0A10CDDCE012}"/>
              </a:ext>
            </a:extLst>
          </p:cNvPr>
          <p:cNvSpPr>
            <a:spLocks noGrp="1"/>
          </p:cNvSpPr>
          <p:nvPr>
            <p:ph type="body" sz="quarter" idx="17"/>
          </p:nvPr>
        </p:nvSpPr>
        <p:spPr>
          <a:xfrm>
            <a:off x="469772" y="1613152"/>
            <a:ext cx="8526309" cy="5283241"/>
          </a:xfrm>
        </p:spPr>
        <p:txBody>
          <a:bodyPr/>
          <a:lstStyle/>
          <a:p>
            <a:r>
              <a:rPr lang="en-US" sz="1400" dirty="0"/>
              <a:t>details:</a:t>
            </a:r>
          </a:p>
          <a:p>
            <a:r>
              <a:rPr lang="en-US" sz="1400" dirty="0" err="1"/>
              <a:t>first_name</a:t>
            </a:r>
            <a:r>
              <a:rPr lang="en-US" sz="1400" dirty="0"/>
              <a:t>: Omar</a:t>
            </a:r>
          </a:p>
          <a:p>
            <a:r>
              <a:rPr lang="en-US" sz="1400" dirty="0" err="1"/>
              <a:t>last_name</a:t>
            </a:r>
            <a:r>
              <a:rPr lang="en-US" sz="1400" dirty="0"/>
              <a:t>: Montero</a:t>
            </a:r>
          </a:p>
          <a:p>
            <a:br>
              <a:rPr lang="en-US" sz="1400" dirty="0"/>
            </a:br>
            <a:r>
              <a:rPr lang="en-US" sz="1400" dirty="0"/>
              <a:t>title: Site Reliability Engineer</a:t>
            </a:r>
          </a:p>
          <a:p>
            <a:br>
              <a:rPr lang="en-US" sz="1400" dirty="0"/>
            </a:br>
            <a:r>
              <a:rPr lang="en-US" sz="1400" dirty="0"/>
              <a:t>profile: "Site Reliability Engineer with 5+ years of hands-on experience on areas of Vulnerability Scanning, Certificate Management, Password Policy Management, Data Analysis of security monitoring outputs, coordination of Remediation Patching, and other daily Security and Compliance efforts. I have software development experience spanning Solution Architecture, DevOps, </a:t>
            </a:r>
            <a:r>
              <a:rPr lang="en-US" sz="1400" dirty="0" err="1"/>
              <a:t>Security,Site</a:t>
            </a:r>
            <a:r>
              <a:rPr lang="en-US" sz="1400" dirty="0"/>
              <a:t> Reliability, A/B Testing, </a:t>
            </a:r>
            <a:r>
              <a:rPr lang="en-US" sz="1400" dirty="0" err="1"/>
              <a:t>BlueGreen</a:t>
            </a:r>
            <a:r>
              <a:rPr lang="en-US" sz="1400" dirty="0"/>
              <a:t>, Chaos Engineer, web development and hands - on application troubleshooting in enterprise and Cloud Amazon Web Services (AWS) for multiple production workloads."</a:t>
            </a:r>
          </a:p>
          <a:p>
            <a:br>
              <a:rPr lang="en-US" sz="1400" dirty="0"/>
            </a:br>
            <a:r>
              <a:rPr lang="en-US" sz="1400" dirty="0"/>
              <a:t>contact:</a:t>
            </a:r>
          </a:p>
          <a:p>
            <a:r>
              <a:rPr lang="en-US" sz="1400" dirty="0"/>
              <a:t>- text: omar.mx.1990@gmail.com</a:t>
            </a:r>
          </a:p>
          <a:p>
            <a:r>
              <a:rPr lang="en-US" sz="1400" dirty="0" err="1"/>
              <a:t>url</a:t>
            </a:r>
            <a:r>
              <a:rPr lang="en-US" sz="1400" dirty="0"/>
              <a:t>: mailto:omar.mx.1990@gmail.com</a:t>
            </a:r>
          </a:p>
          <a:p>
            <a:r>
              <a:rPr lang="en-US" dirty="0"/>
              <a:t>icon: email</a:t>
            </a:r>
          </a:p>
          <a:p>
            <a:br>
              <a:rPr lang="en-US" dirty="0"/>
            </a:br>
            <a:endParaRPr lang="en-US" dirty="0"/>
          </a:p>
        </p:txBody>
      </p:sp>
      <p:pic>
        <p:nvPicPr>
          <p:cNvPr id="1028" name="Picture 4">
            <a:extLst>
              <a:ext uri="{FF2B5EF4-FFF2-40B4-BE49-F238E27FC236}">
                <a16:creationId xmlns:a16="http://schemas.microsoft.com/office/drawing/2014/main" id="{ABCC7738-F4FB-8D45-933D-2093728692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4166" y="230700"/>
            <a:ext cx="2088107" cy="606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104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DCAD9FA-D577-434D-A3A0-7D61B79862DD}"/>
              </a:ext>
            </a:extLst>
          </p:cNvPr>
          <p:cNvGrpSpPr/>
          <p:nvPr/>
        </p:nvGrpSpPr>
        <p:grpSpPr>
          <a:xfrm>
            <a:off x="-7" y="2199793"/>
            <a:ext cx="2314937" cy="738048"/>
            <a:chOff x="2000250" y="1693"/>
            <a:chExt cx="4127499" cy="1650999"/>
          </a:xfrm>
        </p:grpSpPr>
        <p:sp>
          <p:nvSpPr>
            <p:cNvPr id="5" name="Chevron 4">
              <a:extLst>
                <a:ext uri="{FF2B5EF4-FFF2-40B4-BE49-F238E27FC236}">
                  <a16:creationId xmlns:a16="http://schemas.microsoft.com/office/drawing/2014/main" id="{636759FC-97D9-624D-B6FF-8DB0A7E46B6F}"/>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CDFD3CC-854B-254C-A34A-1E22C126B60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AA371C32-860F-D047-8718-1E3D7E20FAD9}"/>
              </a:ext>
            </a:extLst>
          </p:cNvPr>
          <p:cNvGrpSpPr/>
          <p:nvPr/>
        </p:nvGrpSpPr>
        <p:grpSpPr>
          <a:xfrm>
            <a:off x="0" y="2898294"/>
            <a:ext cx="2314937" cy="738048"/>
            <a:chOff x="2000250" y="1693"/>
            <a:chExt cx="4127499" cy="1650999"/>
          </a:xfrm>
        </p:grpSpPr>
        <p:sp>
          <p:nvSpPr>
            <p:cNvPr id="8" name="Chevron 7">
              <a:extLst>
                <a:ext uri="{FF2B5EF4-FFF2-40B4-BE49-F238E27FC236}">
                  <a16:creationId xmlns:a16="http://schemas.microsoft.com/office/drawing/2014/main" id="{427F01C3-49B6-C345-BA58-DBDE316AB206}"/>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60BB8BFA-9C7B-254E-A8ED-105587074645}"/>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1" name="Chevron 10">
            <a:extLst>
              <a:ext uri="{FF2B5EF4-FFF2-40B4-BE49-F238E27FC236}">
                <a16:creationId xmlns:a16="http://schemas.microsoft.com/office/drawing/2014/main" id="{05BD4B58-A4C5-BA4E-AA6B-473CE0E8B166}"/>
              </a:ext>
            </a:extLst>
          </p:cNvPr>
          <p:cNvSpPr/>
          <p:nvPr/>
        </p:nvSpPr>
        <p:spPr>
          <a:xfrm>
            <a:off x="-7" y="1501292"/>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14" name="Chevron 13">
            <a:extLst>
              <a:ext uri="{FF2B5EF4-FFF2-40B4-BE49-F238E27FC236}">
                <a16:creationId xmlns:a16="http://schemas.microsoft.com/office/drawing/2014/main" id="{8A49CC7D-A526-EF46-B822-41E3F70A7775}"/>
              </a:ext>
            </a:extLst>
          </p:cNvPr>
          <p:cNvSpPr/>
          <p:nvPr/>
        </p:nvSpPr>
        <p:spPr>
          <a:xfrm>
            <a:off x="0" y="835739"/>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Policy</a:t>
            </a:r>
            <a:r>
              <a:rPr lang="en-MX" b="1" dirty="0"/>
              <a:t> </a:t>
            </a:r>
            <a:r>
              <a:rPr lang="en-MX" b="1" dirty="0">
                <a:solidFill>
                  <a:schemeClr val="bg1"/>
                </a:solidFill>
              </a:rPr>
              <a:t>Check</a:t>
            </a:r>
          </a:p>
        </p:txBody>
      </p:sp>
      <p:sp>
        <p:nvSpPr>
          <p:cNvPr id="16" name="Chevron 4">
            <a:extLst>
              <a:ext uri="{FF2B5EF4-FFF2-40B4-BE49-F238E27FC236}">
                <a16:creationId xmlns:a16="http://schemas.microsoft.com/office/drawing/2014/main" id="{7669C8BE-87E7-394F-A3CF-A00578B5B35C}"/>
              </a:ext>
            </a:extLst>
          </p:cNvPr>
          <p:cNvSpPr txBox="1"/>
          <p:nvPr/>
        </p:nvSpPr>
        <p:spPr>
          <a:xfrm>
            <a:off x="364943" y="1468147"/>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grpSp>
        <p:nvGrpSpPr>
          <p:cNvPr id="20" name="Group 19">
            <a:extLst>
              <a:ext uri="{FF2B5EF4-FFF2-40B4-BE49-F238E27FC236}">
                <a16:creationId xmlns:a16="http://schemas.microsoft.com/office/drawing/2014/main" id="{FC96AD2F-A075-E04B-A44B-FA7D3E43D509}"/>
              </a:ext>
            </a:extLst>
          </p:cNvPr>
          <p:cNvGrpSpPr/>
          <p:nvPr/>
        </p:nvGrpSpPr>
        <p:grpSpPr>
          <a:xfrm>
            <a:off x="0" y="82515"/>
            <a:ext cx="2314937" cy="738048"/>
            <a:chOff x="1728523" y="-2007590"/>
            <a:chExt cx="4127499" cy="1650999"/>
          </a:xfrm>
        </p:grpSpPr>
        <p:sp>
          <p:nvSpPr>
            <p:cNvPr id="21" name="Chevron 20">
              <a:extLst>
                <a:ext uri="{FF2B5EF4-FFF2-40B4-BE49-F238E27FC236}">
                  <a16:creationId xmlns:a16="http://schemas.microsoft.com/office/drawing/2014/main" id="{E74A0900-BDF9-D04B-964E-F534400A4CB9}"/>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22" name="Chevron 4">
              <a:extLst>
                <a:ext uri="{FF2B5EF4-FFF2-40B4-BE49-F238E27FC236}">
                  <a16:creationId xmlns:a16="http://schemas.microsoft.com/office/drawing/2014/main" id="{4CECEC22-2442-8743-98E1-35F386726A0B}"/>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dirty="0">
                  <a:solidFill>
                    <a:schemeClr val="bg1"/>
                  </a:solidFill>
                </a:rPr>
                <a:t>Unit Test</a:t>
              </a:r>
              <a:endParaRPr lang="en-US" sz="2000" kern="1200" dirty="0">
                <a:solidFill>
                  <a:schemeClr val="bg1"/>
                </a:solidFill>
              </a:endParaRPr>
            </a:p>
          </p:txBody>
        </p:sp>
      </p:grpSp>
      <p:pic>
        <p:nvPicPr>
          <p:cNvPr id="10" name="Picture 9">
            <a:extLst>
              <a:ext uri="{FF2B5EF4-FFF2-40B4-BE49-F238E27FC236}">
                <a16:creationId xmlns:a16="http://schemas.microsoft.com/office/drawing/2014/main" id="{262C48F5-3200-6D42-90B0-96FC24C55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2811" y="5671229"/>
            <a:ext cx="1346200" cy="596900"/>
          </a:xfrm>
          <a:prstGeom prst="rect">
            <a:avLst/>
          </a:prstGeom>
        </p:spPr>
      </p:pic>
      <p:pic>
        <p:nvPicPr>
          <p:cNvPr id="13" name="Picture 12" descr="Text&#10;&#10;Description automatically generated">
            <a:extLst>
              <a:ext uri="{FF2B5EF4-FFF2-40B4-BE49-F238E27FC236}">
                <a16:creationId xmlns:a16="http://schemas.microsoft.com/office/drawing/2014/main" id="{EC25EB6E-08E4-FD4C-9782-5683D4574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4901" y="3570628"/>
            <a:ext cx="3960904" cy="3157546"/>
          </a:xfrm>
          <a:prstGeom prst="rect">
            <a:avLst/>
          </a:prstGeom>
        </p:spPr>
      </p:pic>
      <p:pic>
        <p:nvPicPr>
          <p:cNvPr id="17" name="Picture 16" descr="A picture containing table&#10;&#10;Description automatically generated">
            <a:extLst>
              <a:ext uri="{FF2B5EF4-FFF2-40B4-BE49-F238E27FC236}">
                <a16:creationId xmlns:a16="http://schemas.microsoft.com/office/drawing/2014/main" id="{D1256661-EBB4-3249-84EA-2F4597B703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8882" y="4107531"/>
            <a:ext cx="2289441" cy="2160598"/>
          </a:xfrm>
          <a:prstGeom prst="rect">
            <a:avLst/>
          </a:prstGeom>
        </p:spPr>
      </p:pic>
      <p:sp>
        <p:nvSpPr>
          <p:cNvPr id="23" name="Text Placeholder 22">
            <a:extLst>
              <a:ext uri="{FF2B5EF4-FFF2-40B4-BE49-F238E27FC236}">
                <a16:creationId xmlns:a16="http://schemas.microsoft.com/office/drawing/2014/main" id="{21DA4420-9248-5B47-97AE-ECFB36D9871B}"/>
              </a:ext>
            </a:extLst>
          </p:cNvPr>
          <p:cNvSpPr>
            <a:spLocks noGrp="1"/>
          </p:cNvSpPr>
          <p:nvPr>
            <p:ph type="body" sz="quarter" idx="17"/>
          </p:nvPr>
        </p:nvSpPr>
        <p:spPr>
          <a:xfrm>
            <a:off x="2627520" y="129826"/>
            <a:ext cx="9242725" cy="1920916"/>
          </a:xfrm>
        </p:spPr>
        <p:txBody>
          <a:bodyPr/>
          <a:lstStyle/>
          <a:p>
            <a:r>
              <a:rPr lang="en-US" b="1" dirty="0"/>
              <a:t>Clarity</a:t>
            </a:r>
            <a:r>
              <a:rPr lang="en-US" dirty="0"/>
              <a:t> is a BDD(Behavior Driven Development) framework for Terraform. Clarity is a simple, single binary written in Go. Clarity uses *gherkin* as syntax. Clarity has its own set of matchers and HCL</a:t>
            </a:r>
            <a:br>
              <a:rPr lang="en-US" dirty="0"/>
            </a:br>
            <a:r>
              <a:rPr lang="en-US" dirty="0"/>
              <a:t>parser. Clarity has an extensive set of matchers like:</a:t>
            </a:r>
          </a:p>
          <a:p>
            <a:pPr marL="285750" indent="-285750">
              <a:buFont typeface="Arial" panose="020B0604020202020204" pitchFamily="34" charset="0"/>
              <a:buChar char="•"/>
            </a:pPr>
            <a:r>
              <a:rPr lang="en-US" dirty="0"/>
              <a:t>always equal</a:t>
            </a:r>
          </a:p>
          <a:p>
            <a:pPr marL="285750" indent="-285750">
              <a:buFont typeface="Arial" panose="020B0604020202020204" pitchFamily="34" charset="0"/>
              <a:buChar char="•"/>
            </a:pPr>
            <a:r>
              <a:rPr lang="en-US" dirty="0"/>
              <a:t>never equals</a:t>
            </a:r>
          </a:p>
          <a:p>
            <a:pPr marL="285750" indent="-285750">
              <a:buFont typeface="Arial" panose="020B0604020202020204" pitchFamily="34" charset="0"/>
              <a:buChar char="•"/>
            </a:pPr>
            <a:r>
              <a:rPr lang="en-US" dirty="0"/>
              <a:t>does not equal</a:t>
            </a:r>
          </a:p>
          <a:p>
            <a:pPr marL="285750" indent="-285750">
              <a:buFont typeface="Arial" panose="020B0604020202020204" pitchFamily="34" charset="0"/>
              <a:buChar char="•"/>
            </a:pPr>
            <a:r>
              <a:rPr lang="en-US" dirty="0"/>
              <a:t>is greater than</a:t>
            </a:r>
          </a:p>
          <a:p>
            <a:pPr marL="285750" indent="-285750">
              <a:buFont typeface="Arial" panose="020B0604020202020204" pitchFamily="34" charset="0"/>
              <a:buChar char="•"/>
            </a:pPr>
            <a:r>
              <a:rPr lang="en-US" dirty="0"/>
              <a:t>is less than</a:t>
            </a:r>
          </a:p>
          <a:p>
            <a:pPr marL="285750" indent="-285750">
              <a:buFont typeface="Arial" panose="020B0604020202020204" pitchFamily="34" charset="0"/>
              <a:buChar char="•"/>
            </a:pPr>
            <a:r>
              <a:rPr lang="en-US" dirty="0"/>
              <a:t>Exists</a:t>
            </a:r>
          </a:p>
          <a:p>
            <a:pPr marL="285750" indent="-285750">
              <a:buFont typeface="Arial" panose="020B0604020202020204" pitchFamily="34" charset="0"/>
              <a:buChar char="•"/>
            </a:pPr>
            <a:r>
              <a:rPr lang="en-US" dirty="0"/>
              <a:t>occurs (at least, at most, exactly) x times</a:t>
            </a:r>
          </a:p>
          <a:p>
            <a:br>
              <a:rPr lang="en-US" dirty="0"/>
            </a:br>
            <a:endParaRPr lang="en-MX" dirty="0"/>
          </a:p>
        </p:txBody>
      </p:sp>
    </p:spTree>
    <p:extLst>
      <p:ext uri="{BB962C8B-B14F-4D97-AF65-F5344CB8AC3E}">
        <p14:creationId xmlns:p14="http://schemas.microsoft.com/office/powerpoint/2010/main" val="679884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28C5FA-50C1-6247-9B35-0FEFDD515C21}"/>
              </a:ext>
            </a:extLst>
          </p:cNvPr>
          <p:cNvGrpSpPr/>
          <p:nvPr/>
        </p:nvGrpSpPr>
        <p:grpSpPr>
          <a:xfrm>
            <a:off x="-10" y="2210369"/>
            <a:ext cx="2314937" cy="738048"/>
            <a:chOff x="2000250" y="1693"/>
            <a:chExt cx="4127499" cy="1650999"/>
          </a:xfrm>
        </p:grpSpPr>
        <p:sp>
          <p:nvSpPr>
            <p:cNvPr id="5" name="Chevron 4">
              <a:extLst>
                <a:ext uri="{FF2B5EF4-FFF2-40B4-BE49-F238E27FC236}">
                  <a16:creationId xmlns:a16="http://schemas.microsoft.com/office/drawing/2014/main" id="{26E7B652-201C-834F-9E31-B89335DDBA32}"/>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E4D6903-F08D-7149-9A54-8EC0FD658D52}"/>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DAE2111E-4241-CC48-947A-641F838097B4}"/>
              </a:ext>
            </a:extLst>
          </p:cNvPr>
          <p:cNvGrpSpPr/>
          <p:nvPr/>
        </p:nvGrpSpPr>
        <p:grpSpPr>
          <a:xfrm>
            <a:off x="-9" y="2948417"/>
            <a:ext cx="2314937" cy="738048"/>
            <a:chOff x="2000250" y="1693"/>
            <a:chExt cx="4127499" cy="1650999"/>
          </a:xfrm>
        </p:grpSpPr>
        <p:sp>
          <p:nvSpPr>
            <p:cNvPr id="8" name="Chevron 7">
              <a:extLst>
                <a:ext uri="{FF2B5EF4-FFF2-40B4-BE49-F238E27FC236}">
                  <a16:creationId xmlns:a16="http://schemas.microsoft.com/office/drawing/2014/main" id="{A6F7B710-F5FD-4445-8788-30ABDEB272F3}"/>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8FE3C5B2-2D64-E748-8967-883668C4BD7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0" name="Chevron 9">
            <a:extLst>
              <a:ext uri="{FF2B5EF4-FFF2-40B4-BE49-F238E27FC236}">
                <a16:creationId xmlns:a16="http://schemas.microsoft.com/office/drawing/2014/main" id="{2EF570FA-603E-7D4C-8596-C00E8734766F}"/>
              </a:ext>
            </a:extLst>
          </p:cNvPr>
          <p:cNvSpPr/>
          <p:nvPr/>
        </p:nvSpPr>
        <p:spPr>
          <a:xfrm>
            <a:off x="0" y="1511869"/>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12" name="Chevron 11">
            <a:extLst>
              <a:ext uri="{FF2B5EF4-FFF2-40B4-BE49-F238E27FC236}">
                <a16:creationId xmlns:a16="http://schemas.microsoft.com/office/drawing/2014/main" id="{901894A5-5552-A346-A02A-4476F0A71F79}"/>
              </a:ext>
            </a:extLst>
          </p:cNvPr>
          <p:cNvSpPr/>
          <p:nvPr/>
        </p:nvSpPr>
        <p:spPr>
          <a:xfrm>
            <a:off x="0" y="810570"/>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Policy Check</a:t>
            </a:r>
          </a:p>
        </p:txBody>
      </p:sp>
      <p:sp>
        <p:nvSpPr>
          <p:cNvPr id="14" name="Chevron 4">
            <a:extLst>
              <a:ext uri="{FF2B5EF4-FFF2-40B4-BE49-F238E27FC236}">
                <a16:creationId xmlns:a16="http://schemas.microsoft.com/office/drawing/2014/main" id="{B3D96122-C747-6149-BB17-C48F3C68B741}"/>
              </a:ext>
            </a:extLst>
          </p:cNvPr>
          <p:cNvSpPr txBox="1"/>
          <p:nvPr/>
        </p:nvSpPr>
        <p:spPr>
          <a:xfrm>
            <a:off x="374362" y="1472321"/>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grpSp>
        <p:nvGrpSpPr>
          <p:cNvPr id="15" name="Group 14">
            <a:extLst>
              <a:ext uri="{FF2B5EF4-FFF2-40B4-BE49-F238E27FC236}">
                <a16:creationId xmlns:a16="http://schemas.microsoft.com/office/drawing/2014/main" id="{7C10B51A-5CBF-1345-9436-63FFCBBF07CE}"/>
              </a:ext>
            </a:extLst>
          </p:cNvPr>
          <p:cNvGrpSpPr/>
          <p:nvPr/>
        </p:nvGrpSpPr>
        <p:grpSpPr>
          <a:xfrm>
            <a:off x="-11" y="44985"/>
            <a:ext cx="2314937" cy="738048"/>
            <a:chOff x="1728523" y="-2007590"/>
            <a:chExt cx="4127499" cy="1650999"/>
          </a:xfrm>
        </p:grpSpPr>
        <p:sp>
          <p:nvSpPr>
            <p:cNvPr id="16" name="Chevron 15">
              <a:extLst>
                <a:ext uri="{FF2B5EF4-FFF2-40B4-BE49-F238E27FC236}">
                  <a16:creationId xmlns:a16="http://schemas.microsoft.com/office/drawing/2014/main" id="{FDDD565A-6666-4341-84A6-7C330D61566E}"/>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7" name="Chevron 4">
              <a:extLst>
                <a:ext uri="{FF2B5EF4-FFF2-40B4-BE49-F238E27FC236}">
                  <a16:creationId xmlns:a16="http://schemas.microsoft.com/office/drawing/2014/main" id="{BF60F6F8-70AA-B444-88FD-FB179FE96AF0}"/>
                </a:ext>
              </a:extLst>
            </p:cNvPr>
            <p:cNvSpPr txBox="1"/>
            <p:nvPr/>
          </p:nvSpPr>
          <p:spPr>
            <a:xfrm>
              <a:off x="2239061" y="-2007590"/>
              <a:ext cx="3260724"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kern="1200" dirty="0">
                  <a:solidFill>
                    <a:schemeClr val="bg1"/>
                  </a:solidFill>
                </a:rPr>
                <a:t>Deploy Infrastructure</a:t>
              </a:r>
              <a:endParaRPr lang="en-US" sz="2000" kern="1200" dirty="0">
                <a:solidFill>
                  <a:schemeClr val="bg1"/>
                </a:solidFill>
              </a:endParaRPr>
            </a:p>
          </p:txBody>
        </p:sp>
      </p:grpSp>
      <p:pic>
        <p:nvPicPr>
          <p:cNvPr id="19" name="Picture 18" descr="Icon&#10;&#10;Description automatically generated with medium confidence">
            <a:extLst>
              <a:ext uri="{FF2B5EF4-FFF2-40B4-BE49-F238E27FC236}">
                <a16:creationId xmlns:a16="http://schemas.microsoft.com/office/drawing/2014/main" id="{AAA16B24-A714-7146-8F5B-C0CF70DDB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824" y="4167617"/>
            <a:ext cx="1649611" cy="2380965"/>
          </a:xfrm>
          <a:prstGeom prst="rect">
            <a:avLst/>
          </a:prstGeom>
        </p:spPr>
      </p:pic>
      <p:pic>
        <p:nvPicPr>
          <p:cNvPr id="23" name="Picture 22" descr="Text&#10;&#10;Description automatically generated">
            <a:extLst>
              <a:ext uri="{FF2B5EF4-FFF2-40B4-BE49-F238E27FC236}">
                <a16:creationId xmlns:a16="http://schemas.microsoft.com/office/drawing/2014/main" id="{21B04C98-EBF1-5C49-8859-F4C00BE35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289" y="2134170"/>
            <a:ext cx="5219700" cy="1778000"/>
          </a:xfrm>
          <a:prstGeom prst="rect">
            <a:avLst/>
          </a:prstGeom>
        </p:spPr>
      </p:pic>
      <p:pic>
        <p:nvPicPr>
          <p:cNvPr id="25" name="Picture 24" descr="A screenshot of a computer&#10;&#10;Description automatically generated with medium confidence">
            <a:extLst>
              <a:ext uri="{FF2B5EF4-FFF2-40B4-BE49-F238E27FC236}">
                <a16:creationId xmlns:a16="http://schemas.microsoft.com/office/drawing/2014/main" id="{E62374DF-39C5-A346-B8D8-5CEDE3476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9139" y="4030040"/>
            <a:ext cx="5473700" cy="1104900"/>
          </a:xfrm>
          <a:prstGeom prst="rect">
            <a:avLst/>
          </a:prstGeom>
        </p:spPr>
      </p:pic>
      <p:sp>
        <p:nvSpPr>
          <p:cNvPr id="26" name="Text Placeholder 9">
            <a:extLst>
              <a:ext uri="{FF2B5EF4-FFF2-40B4-BE49-F238E27FC236}">
                <a16:creationId xmlns:a16="http://schemas.microsoft.com/office/drawing/2014/main" id="{C2FC9537-B86C-E942-94DE-ADEEF0DDF9D9}"/>
              </a:ext>
            </a:extLst>
          </p:cNvPr>
          <p:cNvSpPr>
            <a:spLocks noGrp="1"/>
          </p:cNvSpPr>
          <p:nvPr>
            <p:ph type="body" sz="quarter" idx="17"/>
          </p:nvPr>
        </p:nvSpPr>
        <p:spPr>
          <a:xfrm>
            <a:off x="2494499" y="440976"/>
            <a:ext cx="9341611" cy="622301"/>
          </a:xfrm>
        </p:spPr>
        <p:txBody>
          <a:bodyPr/>
          <a:lstStyle/>
          <a:p>
            <a:pPr marL="285750" indent="-285750" fontAlgn="base">
              <a:buFont typeface="Arial" panose="020B0604020202020204" pitchFamily="34" charset="0"/>
              <a:buChar char="•"/>
            </a:pPr>
            <a:r>
              <a:rPr lang="en-US" dirty="0"/>
              <a:t>The Deploy stage initializes Terraform, generates its plan but most importantly actually </a:t>
            </a:r>
            <a:r>
              <a:rPr lang="en-US" i="1" dirty="0"/>
              <a:t>applies</a:t>
            </a:r>
            <a:r>
              <a:rPr lang="en-US" dirty="0"/>
              <a:t> the changes for real. You would need to be certain you want to apply your Terraform code before this runs!</a:t>
            </a:r>
            <a:endParaRPr lang="en-MX" dirty="0"/>
          </a:p>
        </p:txBody>
      </p:sp>
    </p:spTree>
    <p:extLst>
      <p:ext uri="{BB962C8B-B14F-4D97-AF65-F5344CB8AC3E}">
        <p14:creationId xmlns:p14="http://schemas.microsoft.com/office/powerpoint/2010/main" val="149714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228C5FA-50C1-6247-9B35-0FEFDD515C21}"/>
              </a:ext>
            </a:extLst>
          </p:cNvPr>
          <p:cNvGrpSpPr/>
          <p:nvPr/>
        </p:nvGrpSpPr>
        <p:grpSpPr>
          <a:xfrm>
            <a:off x="-32276" y="3616759"/>
            <a:ext cx="2314937" cy="738048"/>
            <a:chOff x="2000250" y="1693"/>
            <a:chExt cx="4127499" cy="1650999"/>
          </a:xfrm>
        </p:grpSpPr>
        <p:sp>
          <p:nvSpPr>
            <p:cNvPr id="5" name="Chevron 4">
              <a:extLst>
                <a:ext uri="{FF2B5EF4-FFF2-40B4-BE49-F238E27FC236}">
                  <a16:creationId xmlns:a16="http://schemas.microsoft.com/office/drawing/2014/main" id="{26E7B652-201C-834F-9E31-B89335DDBA32}"/>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6" name="Chevron 4">
              <a:extLst>
                <a:ext uri="{FF2B5EF4-FFF2-40B4-BE49-F238E27FC236}">
                  <a16:creationId xmlns:a16="http://schemas.microsoft.com/office/drawing/2014/main" id="{AE4D6903-F08D-7149-9A54-8EC0FD658D52}"/>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Configuration Deployment</a:t>
              </a:r>
              <a:endParaRPr lang="en-US" sz="2000" kern="1200" dirty="0">
                <a:solidFill>
                  <a:schemeClr val="bg1"/>
                </a:solidFill>
              </a:endParaRPr>
            </a:p>
          </p:txBody>
        </p:sp>
      </p:grpSp>
      <p:grpSp>
        <p:nvGrpSpPr>
          <p:cNvPr id="7" name="Group 6">
            <a:extLst>
              <a:ext uri="{FF2B5EF4-FFF2-40B4-BE49-F238E27FC236}">
                <a16:creationId xmlns:a16="http://schemas.microsoft.com/office/drawing/2014/main" id="{DAE2111E-4241-CC48-947A-641F838097B4}"/>
              </a:ext>
            </a:extLst>
          </p:cNvPr>
          <p:cNvGrpSpPr/>
          <p:nvPr/>
        </p:nvGrpSpPr>
        <p:grpSpPr>
          <a:xfrm>
            <a:off x="-32277" y="4354807"/>
            <a:ext cx="2314937" cy="738048"/>
            <a:chOff x="2000250" y="1693"/>
            <a:chExt cx="4127499" cy="1650999"/>
          </a:xfrm>
        </p:grpSpPr>
        <p:sp>
          <p:nvSpPr>
            <p:cNvPr id="8" name="Chevron 7">
              <a:extLst>
                <a:ext uri="{FF2B5EF4-FFF2-40B4-BE49-F238E27FC236}">
                  <a16:creationId xmlns:a16="http://schemas.microsoft.com/office/drawing/2014/main" id="{A6F7B710-F5FD-4445-8788-30ABDEB272F3}"/>
                </a:ext>
              </a:extLst>
            </p:cNvPr>
            <p:cNvSpPr/>
            <p:nvPr/>
          </p:nvSpPr>
          <p:spPr>
            <a:xfrm>
              <a:off x="2000250" y="1693"/>
              <a:ext cx="4127499" cy="1392075"/>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9" name="Chevron 4">
              <a:extLst>
                <a:ext uri="{FF2B5EF4-FFF2-40B4-BE49-F238E27FC236}">
                  <a16:creationId xmlns:a16="http://schemas.microsoft.com/office/drawing/2014/main" id="{8FE3C5B2-2D64-E748-8967-883668C4BD7B}"/>
                </a:ext>
              </a:extLst>
            </p:cNvPr>
            <p:cNvSpPr txBox="1"/>
            <p:nvPr/>
          </p:nvSpPr>
          <p:spPr>
            <a:xfrm>
              <a:off x="2825750" y="1693"/>
              <a:ext cx="2476500"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marL="0" lvl="0" indent="0" algn="ctr" defTabSz="1511300">
                <a:lnSpc>
                  <a:spcPct val="90000"/>
                </a:lnSpc>
                <a:spcBef>
                  <a:spcPct val="0"/>
                </a:spcBef>
                <a:spcAft>
                  <a:spcPct val="35000"/>
                </a:spcAft>
                <a:buNone/>
              </a:pPr>
              <a:r>
                <a:rPr lang="en-US" sz="2000" kern="1200" dirty="0">
                  <a:solidFill>
                    <a:schemeClr val="bg1"/>
                  </a:solidFill>
                </a:rPr>
                <a:t>Param Validation</a:t>
              </a:r>
            </a:p>
          </p:txBody>
        </p:sp>
      </p:grpSp>
      <p:sp>
        <p:nvSpPr>
          <p:cNvPr id="10" name="Chevron 9">
            <a:extLst>
              <a:ext uri="{FF2B5EF4-FFF2-40B4-BE49-F238E27FC236}">
                <a16:creationId xmlns:a16="http://schemas.microsoft.com/office/drawing/2014/main" id="{2EF570FA-603E-7D4C-8596-C00E8734766F}"/>
              </a:ext>
            </a:extLst>
          </p:cNvPr>
          <p:cNvSpPr/>
          <p:nvPr/>
        </p:nvSpPr>
        <p:spPr>
          <a:xfrm>
            <a:off x="-32278" y="2878711"/>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endParaRPr lang="en-MX" dirty="0">
              <a:highlight>
                <a:srgbClr val="FFFF00"/>
              </a:highlight>
            </a:endParaRPr>
          </a:p>
        </p:txBody>
      </p:sp>
      <p:sp>
        <p:nvSpPr>
          <p:cNvPr id="12" name="Chevron 11">
            <a:extLst>
              <a:ext uri="{FF2B5EF4-FFF2-40B4-BE49-F238E27FC236}">
                <a16:creationId xmlns:a16="http://schemas.microsoft.com/office/drawing/2014/main" id="{901894A5-5552-A346-A02A-4476F0A71F79}"/>
              </a:ext>
            </a:extLst>
          </p:cNvPr>
          <p:cNvSpPr/>
          <p:nvPr/>
        </p:nvSpPr>
        <p:spPr>
          <a:xfrm>
            <a:off x="-32279" y="2198536"/>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Policy Check</a:t>
            </a:r>
          </a:p>
        </p:txBody>
      </p:sp>
      <p:sp>
        <p:nvSpPr>
          <p:cNvPr id="14" name="Chevron 4">
            <a:extLst>
              <a:ext uri="{FF2B5EF4-FFF2-40B4-BE49-F238E27FC236}">
                <a16:creationId xmlns:a16="http://schemas.microsoft.com/office/drawing/2014/main" id="{B3D96122-C747-6149-BB17-C48F3C68B741}"/>
              </a:ext>
            </a:extLst>
          </p:cNvPr>
          <p:cNvSpPr txBox="1"/>
          <p:nvPr/>
        </p:nvSpPr>
        <p:spPr>
          <a:xfrm>
            <a:off x="365126" y="2820837"/>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b="1" dirty="0"/>
              <a:t>Static Analysis</a:t>
            </a:r>
            <a:endParaRPr lang="en-US" sz="2000" kern="1200" dirty="0">
              <a:solidFill>
                <a:schemeClr val="bg1"/>
              </a:solidFill>
            </a:endParaRPr>
          </a:p>
        </p:txBody>
      </p:sp>
      <p:sp>
        <p:nvSpPr>
          <p:cNvPr id="16" name="Chevron 15">
            <a:extLst>
              <a:ext uri="{FF2B5EF4-FFF2-40B4-BE49-F238E27FC236}">
                <a16:creationId xmlns:a16="http://schemas.microsoft.com/office/drawing/2014/main" id="{FDDD565A-6666-4341-84A6-7C330D61566E}"/>
              </a:ext>
            </a:extLst>
          </p:cNvPr>
          <p:cNvSpPr/>
          <p:nvPr/>
        </p:nvSpPr>
        <p:spPr>
          <a:xfrm>
            <a:off x="-32280" y="1507799"/>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Deploy Infrastructure</a:t>
            </a:r>
          </a:p>
        </p:txBody>
      </p:sp>
      <p:sp>
        <p:nvSpPr>
          <p:cNvPr id="11" name="Rectangle 10">
            <a:extLst>
              <a:ext uri="{FF2B5EF4-FFF2-40B4-BE49-F238E27FC236}">
                <a16:creationId xmlns:a16="http://schemas.microsoft.com/office/drawing/2014/main" id="{A3D7828F-4CB3-D748-B6F4-504335582DFA}"/>
              </a:ext>
            </a:extLst>
          </p:cNvPr>
          <p:cNvSpPr/>
          <p:nvPr/>
        </p:nvSpPr>
        <p:spPr bwMode="auto">
          <a:xfrm>
            <a:off x="0" y="894614"/>
            <a:ext cx="2189018" cy="508000"/>
          </a:xfrm>
          <a:prstGeom prst="rect">
            <a:avLst/>
          </a:prstGeom>
          <a:solidFill>
            <a:schemeClr val="accent5">
              <a:lumMod val="75000"/>
            </a:schemeClr>
          </a:solidFill>
          <a:ln>
            <a:noFill/>
          </a:ln>
          <a:effectLst/>
        </p:spPr>
        <p:txBody>
          <a:bodyPr wrap="square" lIns="0" tIns="0" rIns="0" bIns="0" rtlCol="0" anchor="ctr"/>
          <a:lstStyle/>
          <a:p>
            <a:pPr algn="ctr"/>
            <a:r>
              <a:rPr lang="en-MX" sz="1400" dirty="0">
                <a:solidFill>
                  <a:schemeClr val="bg1"/>
                </a:solidFill>
                <a:latin typeface="Calibri Light" panose="020F0302020204030204" pitchFamily="34" charset="0"/>
                <a:ea typeface="Human Sans ExtraLight" charset="0"/>
                <a:cs typeface="Human Sans ExtraLight" charset="0"/>
              </a:rPr>
              <a:t>Update MR/PR with Test results</a:t>
            </a:r>
          </a:p>
        </p:txBody>
      </p:sp>
      <p:sp>
        <p:nvSpPr>
          <p:cNvPr id="21" name="Rectangle 20">
            <a:extLst>
              <a:ext uri="{FF2B5EF4-FFF2-40B4-BE49-F238E27FC236}">
                <a16:creationId xmlns:a16="http://schemas.microsoft.com/office/drawing/2014/main" id="{0DDDB7D2-844A-5A46-AA39-932159D8CA60}"/>
              </a:ext>
            </a:extLst>
          </p:cNvPr>
          <p:cNvSpPr/>
          <p:nvPr/>
        </p:nvSpPr>
        <p:spPr bwMode="auto">
          <a:xfrm>
            <a:off x="30679" y="281810"/>
            <a:ext cx="2189018" cy="508000"/>
          </a:xfrm>
          <a:prstGeom prst="rect">
            <a:avLst/>
          </a:prstGeom>
          <a:solidFill>
            <a:schemeClr val="accent5">
              <a:lumMod val="75000"/>
            </a:schemeClr>
          </a:solidFill>
          <a:ln>
            <a:noFill/>
          </a:ln>
          <a:effectLst/>
        </p:spPr>
        <p:txBody>
          <a:bodyPr wrap="square" lIns="0" tIns="0" rIns="0" bIns="0" rtlCol="0" anchor="ctr"/>
          <a:lstStyle/>
          <a:p>
            <a:pPr algn="ctr"/>
            <a:r>
              <a:rPr lang="en-MX" sz="1600" dirty="0">
                <a:solidFill>
                  <a:schemeClr val="bg1"/>
                </a:solidFill>
                <a:latin typeface="Calibri Light" panose="020F0302020204030204" pitchFamily="34" charset="0"/>
                <a:ea typeface="Human Sans ExtraLight" charset="0"/>
                <a:cs typeface="Human Sans ExtraLight" charset="0"/>
              </a:rPr>
              <a:t>Peer Review (Development)</a:t>
            </a:r>
          </a:p>
        </p:txBody>
      </p:sp>
      <p:sp>
        <p:nvSpPr>
          <p:cNvPr id="18" name="TextBox 17">
            <a:extLst>
              <a:ext uri="{FF2B5EF4-FFF2-40B4-BE49-F238E27FC236}">
                <a16:creationId xmlns:a16="http://schemas.microsoft.com/office/drawing/2014/main" id="{2102A92A-8930-CC48-A9DC-1A0E09EB5430}"/>
              </a:ext>
            </a:extLst>
          </p:cNvPr>
          <p:cNvSpPr txBox="1"/>
          <p:nvPr/>
        </p:nvSpPr>
        <p:spPr>
          <a:xfrm>
            <a:off x="6797964" y="1256145"/>
            <a:ext cx="65" cy="276999"/>
          </a:xfrm>
          <a:prstGeom prst="rect">
            <a:avLst/>
          </a:prstGeom>
        </p:spPr>
        <p:txBody>
          <a:bodyPr wrap="none" lIns="0" tIns="0" rIns="0" bIns="0" rtlCol="0">
            <a:spAutoFit/>
          </a:bodyPr>
          <a:lstStyle/>
          <a:p>
            <a:pPr algn="l"/>
            <a:endParaRPr lang="en-MX" dirty="0"/>
          </a:p>
        </p:txBody>
      </p:sp>
      <p:sp>
        <p:nvSpPr>
          <p:cNvPr id="24" name="Text Placeholder 9">
            <a:extLst>
              <a:ext uri="{FF2B5EF4-FFF2-40B4-BE49-F238E27FC236}">
                <a16:creationId xmlns:a16="http://schemas.microsoft.com/office/drawing/2014/main" id="{EEF7B584-2FC8-0A41-94E6-F54D5E5EBABA}"/>
              </a:ext>
            </a:extLst>
          </p:cNvPr>
          <p:cNvSpPr>
            <a:spLocks noGrp="1"/>
          </p:cNvSpPr>
          <p:nvPr>
            <p:ph type="body" sz="quarter" idx="17"/>
          </p:nvPr>
        </p:nvSpPr>
        <p:spPr>
          <a:xfrm>
            <a:off x="2586422" y="264360"/>
            <a:ext cx="9341611" cy="6329279"/>
          </a:xfrm>
        </p:spPr>
        <p:txBody>
          <a:bodyPr/>
          <a:lstStyle/>
          <a:p>
            <a:pPr marL="285750" indent="-285750">
              <a:buFont typeface="Arial" panose="020B0604020202020204" pitchFamily="34" charset="0"/>
              <a:buChar char="•"/>
            </a:pPr>
            <a:r>
              <a:rPr lang="en-US" dirty="0"/>
              <a:t>Contains a brief </a:t>
            </a:r>
            <a:r>
              <a:rPr lang="en-US" b="1" dirty="0"/>
              <a:t>summary</a:t>
            </a:r>
            <a:r>
              <a:rPr lang="en-US" dirty="0"/>
              <a:t> of the entire manuscript.</a:t>
            </a:r>
          </a:p>
          <a:p>
            <a:pPr marL="285750" indent="-285750">
              <a:buFont typeface="Arial" panose="020B0604020202020204" pitchFamily="34" charset="0"/>
              <a:buChar char="•"/>
            </a:pPr>
            <a:r>
              <a:rPr lang="en-US" dirty="0"/>
              <a:t>Clearly </a:t>
            </a:r>
            <a:r>
              <a:rPr lang="en-US" b="1" dirty="0"/>
              <a:t>directs</a:t>
            </a:r>
            <a:r>
              <a:rPr lang="en-US" dirty="0"/>
              <a:t> the editor on the path forward. Should this paper be accepted, rejected, or revised?</a:t>
            </a:r>
          </a:p>
          <a:p>
            <a:pPr marL="285750" indent="-285750">
              <a:buFont typeface="Arial" panose="020B0604020202020204" pitchFamily="34" charset="0"/>
              <a:buChar char="•"/>
            </a:pPr>
            <a:r>
              <a:rPr lang="en-US" b="1" dirty="0"/>
              <a:t>Identifies</a:t>
            </a:r>
            <a:r>
              <a:rPr lang="en-US" dirty="0"/>
              <a:t> any major (internal inconsistencies, missing data, etc.) concerns, and clearly locates them within the document. Why do you think that the direction specified is correct? What were the issues you identified that led you to that decision?</a:t>
            </a:r>
          </a:p>
          <a:p>
            <a:pPr marL="285750" indent="-285750">
              <a:buFont typeface="Arial" panose="020B0604020202020204" pitchFamily="34" charset="0"/>
              <a:buChar char="•"/>
            </a:pPr>
            <a:r>
              <a:rPr lang="en-US" b="1" dirty="0"/>
              <a:t>Lists</a:t>
            </a:r>
            <a:r>
              <a:rPr lang="en-US" dirty="0"/>
              <a:t> (if appropriate — i.e. if you are suggesting revision or acceptance) minor concerns to help the authors make the paper watertight (typographical errors, grammatical errors, missing references, unclear explanations of methodology, etc.).</a:t>
            </a:r>
          </a:p>
          <a:p>
            <a:pPr marL="285750" indent="-285750">
              <a:buFont typeface="Arial" panose="020B0604020202020204" pitchFamily="34" charset="0"/>
              <a:buChar char="•"/>
            </a:pPr>
            <a:r>
              <a:rPr lang="en-US" b="1" dirty="0"/>
              <a:t>Explain </a:t>
            </a:r>
            <a:r>
              <a:rPr lang="en-US" dirty="0"/>
              <a:t>how the arguments can be better defended through analysis, experiments, etc.</a:t>
            </a:r>
          </a:p>
          <a:p>
            <a:pPr marL="285750" indent="-285750">
              <a:buFont typeface="Arial" panose="020B0604020202020204" pitchFamily="34" charset="0"/>
              <a:buChar char="•"/>
            </a:pPr>
            <a:r>
              <a:rPr lang="en-US" dirty="0"/>
              <a:t>Is </a:t>
            </a:r>
            <a:r>
              <a:rPr lang="en-US" b="1" dirty="0"/>
              <a:t>reasonable </a:t>
            </a:r>
            <a:r>
              <a:rPr lang="en-US" dirty="0"/>
              <a:t>within the original manuscript scope</a:t>
            </a:r>
            <a:r>
              <a:rPr lang="en-US" b="1" dirty="0"/>
              <a:t>; does not suggest modifications that would require excessive time or expense, or that could instead be addressed by adjusting the manuscript’s claims</a:t>
            </a:r>
            <a:r>
              <a:rPr lang="en-US" dirty="0"/>
              <a:t>.</a:t>
            </a:r>
          </a:p>
        </p:txBody>
      </p:sp>
      <p:pic>
        <p:nvPicPr>
          <p:cNvPr id="30" name="Picture 29" descr="Icon&#10;&#10;Description automatically generated">
            <a:extLst>
              <a:ext uri="{FF2B5EF4-FFF2-40B4-BE49-F238E27FC236}">
                <a16:creationId xmlns:a16="http://schemas.microsoft.com/office/drawing/2014/main" id="{FAAE5A20-DE43-914D-B3EE-5CD39C7ED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866" y="4239060"/>
            <a:ext cx="2592248" cy="2592248"/>
          </a:xfrm>
          <a:prstGeom prst="rect">
            <a:avLst/>
          </a:prstGeom>
        </p:spPr>
      </p:pic>
    </p:spTree>
    <p:extLst>
      <p:ext uri="{BB962C8B-B14F-4D97-AF65-F5344CB8AC3E}">
        <p14:creationId xmlns:p14="http://schemas.microsoft.com/office/powerpoint/2010/main" val="1770934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CBD67CE7-F046-46D0-A68E-1CB60954D850}"/>
              </a:ext>
            </a:extLst>
          </p:cNvPr>
          <p:cNvSpPr>
            <a:spLocks noGrp="1"/>
          </p:cNvSpPr>
          <p:nvPr>
            <p:ph type="title"/>
          </p:nvPr>
        </p:nvSpPr>
        <p:spPr>
          <a:xfrm>
            <a:off x="120176" y="2967335"/>
            <a:ext cx="5764213" cy="923330"/>
          </a:xfrm>
        </p:spPr>
        <p:txBody>
          <a:bodyPr/>
          <a:lstStyle/>
          <a:p>
            <a:r>
              <a:rPr lang="en-US" dirty="0"/>
              <a:t>General Overview</a:t>
            </a:r>
          </a:p>
        </p:txBody>
      </p:sp>
      <p:pic>
        <p:nvPicPr>
          <p:cNvPr id="5" name="Picture 4" descr="Diagram&#10;&#10;Description automatically generated">
            <a:extLst>
              <a:ext uri="{FF2B5EF4-FFF2-40B4-BE49-F238E27FC236}">
                <a16:creationId xmlns:a16="http://schemas.microsoft.com/office/drawing/2014/main" id="{EE639966-D070-0C48-8A24-69540D440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224" y="57700"/>
            <a:ext cx="2840026" cy="6494016"/>
          </a:xfrm>
          <a:prstGeom prst="rect">
            <a:avLst/>
          </a:prstGeom>
        </p:spPr>
      </p:pic>
    </p:spTree>
    <p:extLst>
      <p:ext uri="{BB962C8B-B14F-4D97-AF65-F5344CB8AC3E}">
        <p14:creationId xmlns:p14="http://schemas.microsoft.com/office/powerpoint/2010/main" val="1481011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0F8F946-D470-4CD4-8BCE-E5E51F620734}"/>
              </a:ext>
            </a:extLst>
          </p:cNvPr>
          <p:cNvSpPr>
            <a:spLocks noGrp="1"/>
          </p:cNvSpPr>
          <p:nvPr>
            <p:ph type="title"/>
          </p:nvPr>
        </p:nvSpPr>
        <p:spPr>
          <a:xfrm>
            <a:off x="457201" y="924339"/>
            <a:ext cx="3606927" cy="338554"/>
          </a:xfrm>
        </p:spPr>
        <p:txBody>
          <a:bodyPr/>
          <a:lstStyle/>
          <a:p>
            <a:r>
              <a:rPr lang="en-US" dirty="0"/>
              <a:t>What are the next steps?</a:t>
            </a:r>
          </a:p>
        </p:txBody>
      </p:sp>
      <p:pic>
        <p:nvPicPr>
          <p:cNvPr id="8" name="Picture 7" descr="Diagram, schematic&#10;&#10;Description automatically generated">
            <a:extLst>
              <a:ext uri="{FF2B5EF4-FFF2-40B4-BE49-F238E27FC236}">
                <a16:creationId xmlns:a16="http://schemas.microsoft.com/office/drawing/2014/main" id="{E4BD58B9-C020-894C-94DB-EC9BAA5B9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152" y="138588"/>
            <a:ext cx="4695801" cy="6580824"/>
          </a:xfrm>
          <a:prstGeom prst="rect">
            <a:avLst/>
          </a:prstGeom>
        </p:spPr>
      </p:pic>
    </p:spTree>
    <p:extLst>
      <p:ext uri="{BB962C8B-B14F-4D97-AF65-F5344CB8AC3E}">
        <p14:creationId xmlns:p14="http://schemas.microsoft.com/office/powerpoint/2010/main" val="2908393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8C638-BB58-2146-A5B0-0DAE9F62B401}"/>
              </a:ext>
            </a:extLst>
          </p:cNvPr>
          <p:cNvSpPr>
            <a:spLocks noGrp="1"/>
          </p:cNvSpPr>
          <p:nvPr>
            <p:ph type="title"/>
          </p:nvPr>
        </p:nvSpPr>
        <p:spPr>
          <a:xfrm>
            <a:off x="150920" y="598879"/>
            <a:ext cx="4797425" cy="338554"/>
          </a:xfrm>
        </p:spPr>
        <p:txBody>
          <a:bodyPr anchor="t">
            <a:normAutofit/>
          </a:bodyPr>
          <a:lstStyle/>
          <a:p>
            <a:r>
              <a:rPr lang="en-US" dirty="0"/>
              <a:t>Six testing key strategies</a:t>
            </a:r>
          </a:p>
        </p:txBody>
      </p:sp>
      <p:sp>
        <p:nvSpPr>
          <p:cNvPr id="7" name="Text Placeholder 6">
            <a:extLst>
              <a:ext uri="{FF2B5EF4-FFF2-40B4-BE49-F238E27FC236}">
                <a16:creationId xmlns:a16="http://schemas.microsoft.com/office/drawing/2014/main" id="{FC2CCE69-2717-C840-964F-11D42E8A93BA}"/>
              </a:ext>
            </a:extLst>
          </p:cNvPr>
          <p:cNvSpPr>
            <a:spLocks noGrp="1"/>
          </p:cNvSpPr>
          <p:nvPr>
            <p:ph type="body" sz="quarter" idx="17"/>
          </p:nvPr>
        </p:nvSpPr>
        <p:spPr>
          <a:xfrm>
            <a:off x="150920" y="1364578"/>
            <a:ext cx="11745157" cy="5052473"/>
          </a:xfrm>
        </p:spPr>
        <p:txBody>
          <a:bodyPr/>
          <a:lstStyle/>
          <a:p>
            <a:pPr marL="342900" indent="-342900">
              <a:buFont typeface="+mj-lt"/>
              <a:buAutoNum type="arabicPeriod"/>
            </a:pPr>
            <a:r>
              <a:rPr lang="en-US" b="1" dirty="0"/>
              <a:t>Static testing of infrastructure as a code:</a:t>
            </a:r>
            <a:r>
              <a:rPr lang="en-US" dirty="0"/>
              <a:t> Much the same as static testing of code, this implies composing tests to approve the nature of the foundation setup code. This should be possible utilizing compilers or style checkers to pursue pre-characterized norms around the design administration system.</a:t>
            </a:r>
          </a:p>
          <a:p>
            <a:pPr marL="342900" indent="-342900">
              <a:buFont typeface="+mj-lt"/>
              <a:buAutoNum type="arabicPeriod"/>
            </a:pPr>
            <a:r>
              <a:rPr lang="en-US" b="1" dirty="0"/>
              <a:t>Unit testing of infrastructure as code:</a:t>
            </a:r>
            <a:r>
              <a:rPr lang="en-US" dirty="0"/>
              <a:t> The focal point of unit tests is to approve each bit of foundation code and ensure that particular conditions that every segment is in charge of are running. For instance, approving all the executable design definition records, for example, shell contents, Ansible playbooks, Chef formulas or Puppet shows to test each segment of the framework.</a:t>
            </a:r>
          </a:p>
          <a:p>
            <a:pPr marL="342900" indent="-342900">
              <a:buFont typeface="+mj-lt"/>
              <a:buAutoNum type="arabicPeriod"/>
            </a:pPr>
            <a:r>
              <a:rPr lang="en-US" b="1" dirty="0"/>
              <a:t>System integration testing:</a:t>
            </a:r>
            <a:r>
              <a:rPr lang="en-US" dirty="0"/>
              <a:t> This includes testing the organization, of a conclusion to-end, ongoing conveyed framework into a creation like condition and running constant tests for execution, accessibility, and failover.</a:t>
            </a:r>
          </a:p>
          <a:p>
            <a:pPr marL="342900" indent="-342900">
              <a:buFont typeface="+mj-lt"/>
              <a:buAutoNum type="arabicPeriod"/>
            </a:pPr>
            <a:r>
              <a:rPr lang="en-US" b="1" dirty="0"/>
              <a:t>System testing:</a:t>
            </a:r>
            <a:r>
              <a:rPr lang="en-US" dirty="0"/>
              <a:t> This alludes to running all the configuration files to set up the earth and test whether the application reacts to the incorporated setups overall. In an ongoing situation, it would mean testing if my server is running and the administrations that the server depends on, for example, OS, web server, database server, and so on are running effectively.</a:t>
            </a:r>
          </a:p>
          <a:p>
            <a:pPr marL="342900" indent="-342900">
              <a:buFont typeface="+mj-lt"/>
              <a:buAutoNum type="arabicPeriod"/>
            </a:pPr>
            <a:r>
              <a:rPr lang="en-US" b="1" dirty="0"/>
              <a:t>Blue/Green deployment: </a:t>
            </a:r>
            <a:r>
              <a:rPr lang="en-US" dirty="0"/>
              <a:t>In the production environment is isolated into two sections; green, which is utilized for typical utilize, and the blue part, which runs the framework code changes. As each change is tried, it is taken off from the blue to the green condition. Utilizing checking apparatuses and instrumenting your frameworks are enter into this system to quantify the accomplishment of the organization.</a:t>
            </a:r>
          </a:p>
          <a:p>
            <a:pPr marL="342900" indent="-342900">
              <a:buFont typeface="+mj-lt"/>
              <a:buAutoNum type="arabicPeriod"/>
            </a:pPr>
            <a:r>
              <a:rPr lang="en-US" b="1" dirty="0"/>
              <a:t>Monitoring business in production:</a:t>
            </a:r>
            <a:r>
              <a:rPr lang="en-US" dirty="0"/>
              <a:t> This refers to characterizing business-level KPIs and observing specialized KPIs in accordance with business KPIs.</a:t>
            </a:r>
          </a:p>
          <a:p>
            <a:endParaRPr lang="en-MX" dirty="0"/>
          </a:p>
        </p:txBody>
      </p:sp>
    </p:spTree>
    <p:extLst>
      <p:ext uri="{BB962C8B-B14F-4D97-AF65-F5344CB8AC3E}">
        <p14:creationId xmlns:p14="http://schemas.microsoft.com/office/powerpoint/2010/main" val="129526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382638-95A0-2A47-9A6C-A85BECFF1B0B}"/>
              </a:ext>
            </a:extLst>
          </p:cNvPr>
          <p:cNvGrpSpPr/>
          <p:nvPr/>
        </p:nvGrpSpPr>
        <p:grpSpPr>
          <a:xfrm>
            <a:off x="0" y="420518"/>
            <a:ext cx="2314937" cy="738048"/>
            <a:chOff x="1728523" y="-2007590"/>
            <a:chExt cx="4127499" cy="1650999"/>
          </a:xfrm>
        </p:grpSpPr>
        <p:sp>
          <p:nvSpPr>
            <p:cNvPr id="14" name="Chevron 13">
              <a:extLst>
                <a:ext uri="{FF2B5EF4-FFF2-40B4-BE49-F238E27FC236}">
                  <a16:creationId xmlns:a16="http://schemas.microsoft.com/office/drawing/2014/main" id="{8A49CC7D-A526-EF46-B822-41E3F70A7775}"/>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5" name="Chevron 4">
              <a:extLst>
                <a:ext uri="{FF2B5EF4-FFF2-40B4-BE49-F238E27FC236}">
                  <a16:creationId xmlns:a16="http://schemas.microsoft.com/office/drawing/2014/main" id="{4D3141B0-8A90-D049-9E7F-EC45A8EF7ECD}"/>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kern="1200" dirty="0">
                  <a:solidFill>
                    <a:schemeClr val="bg1"/>
                  </a:solidFill>
                </a:rPr>
                <a:t>Integration testing</a:t>
              </a:r>
              <a:endParaRPr lang="en-US" sz="2000" kern="1200" dirty="0">
                <a:solidFill>
                  <a:schemeClr val="bg1"/>
                </a:solidFill>
              </a:endParaRPr>
            </a:p>
          </p:txBody>
        </p:sp>
      </p:gr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endParaRPr lang="en-US" sz="2000" kern="1200" dirty="0">
              <a:solidFill>
                <a:schemeClr val="bg1"/>
              </a:solidFill>
            </a:endParaRPr>
          </a:p>
        </p:txBody>
      </p:sp>
      <p:sp>
        <p:nvSpPr>
          <p:cNvPr id="10" name="Text Placeholder 9">
            <a:extLst>
              <a:ext uri="{FF2B5EF4-FFF2-40B4-BE49-F238E27FC236}">
                <a16:creationId xmlns:a16="http://schemas.microsoft.com/office/drawing/2014/main" id="{C67D8F6C-C34F-704A-A6D7-ABA95824631F}"/>
              </a:ext>
            </a:extLst>
          </p:cNvPr>
          <p:cNvSpPr>
            <a:spLocks noGrp="1"/>
          </p:cNvSpPr>
          <p:nvPr>
            <p:ph type="body" sz="quarter" idx="17"/>
          </p:nvPr>
        </p:nvSpPr>
        <p:spPr>
          <a:xfrm>
            <a:off x="2670826" y="341452"/>
            <a:ext cx="9268925" cy="2969919"/>
          </a:xfrm>
        </p:spPr>
        <p:txBody>
          <a:bodyPr/>
          <a:lstStyle/>
          <a:p>
            <a:r>
              <a:rPr lang="en-US" dirty="0"/>
              <a:t>Integration testing is the second level of the software testing process comes after unit testing. In this testing, units or individual components of the software are tested in a group. The focus of the integration testing level is to expose defects at the time of interaction between integrated components or units.</a:t>
            </a:r>
          </a:p>
          <a:p>
            <a:endParaRPr lang="en-US" dirty="0"/>
          </a:p>
          <a:p>
            <a:r>
              <a:rPr lang="en-US" dirty="0"/>
              <a:t>Test cases examples</a:t>
            </a:r>
          </a:p>
          <a:p>
            <a:pPr marL="285750" indent="-285750">
              <a:buFont typeface="Arial" panose="020B0604020202020204" pitchFamily="34" charset="0"/>
              <a:buChar char="•"/>
            </a:pPr>
            <a:r>
              <a:rPr lang="en-US" dirty="0" err="1"/>
              <a:t>Icmp</a:t>
            </a:r>
            <a:r>
              <a:rPr lang="en-US" dirty="0"/>
              <a:t> communication.</a:t>
            </a:r>
          </a:p>
          <a:p>
            <a:pPr marL="285750" indent="-285750">
              <a:buFont typeface="Arial" panose="020B0604020202020204" pitchFamily="34" charset="0"/>
              <a:buChar char="•"/>
            </a:pPr>
            <a:r>
              <a:rPr lang="en-US" dirty="0"/>
              <a:t>Internet communication.</a:t>
            </a:r>
          </a:p>
          <a:p>
            <a:pPr marL="285750" indent="-285750">
              <a:buFont typeface="Arial" panose="020B0604020202020204" pitchFamily="34" charset="0"/>
              <a:buChar char="•"/>
            </a:pPr>
            <a:r>
              <a:rPr lang="en-US" dirty="0"/>
              <a:t>Telnet to the port for the application running inside the instance.</a:t>
            </a:r>
          </a:p>
          <a:p>
            <a:pPr marL="285750" indent="-285750">
              <a:buFont typeface="Arial" panose="020B0604020202020204" pitchFamily="34" charset="0"/>
              <a:buChar char="•"/>
            </a:pPr>
            <a:r>
              <a:rPr lang="en-US" dirty="0"/>
              <a:t>DNS communication.</a:t>
            </a:r>
          </a:p>
          <a:p>
            <a:endParaRPr lang="en-MX" dirty="0"/>
          </a:p>
        </p:txBody>
      </p:sp>
      <p:pic>
        <p:nvPicPr>
          <p:cNvPr id="3" name="Picture 2" descr="A picture containing chart&#10;&#10;Description automatically generated">
            <a:extLst>
              <a:ext uri="{FF2B5EF4-FFF2-40B4-BE49-F238E27FC236}">
                <a16:creationId xmlns:a16="http://schemas.microsoft.com/office/drawing/2014/main" id="{25980BC2-1642-0242-B3B6-49ED399DF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0851" y="4376289"/>
            <a:ext cx="2517867" cy="1655224"/>
          </a:xfrm>
          <a:prstGeom prst="rect">
            <a:avLst/>
          </a:prstGeom>
        </p:spPr>
      </p:pic>
      <p:pic>
        <p:nvPicPr>
          <p:cNvPr id="5" name="Picture 4" descr="Text&#10;&#10;Description automatically generated">
            <a:extLst>
              <a:ext uri="{FF2B5EF4-FFF2-40B4-BE49-F238E27FC236}">
                <a16:creationId xmlns:a16="http://schemas.microsoft.com/office/drawing/2014/main" id="{4041A649-3DDA-1C40-8850-F693AA8F29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8098" y="3222594"/>
            <a:ext cx="4035438" cy="2808919"/>
          </a:xfrm>
          <a:prstGeom prst="rect">
            <a:avLst/>
          </a:prstGeom>
        </p:spPr>
      </p:pic>
      <p:pic>
        <p:nvPicPr>
          <p:cNvPr id="7" name="Picture 6" descr="Text&#10;&#10;Description automatically generated">
            <a:extLst>
              <a:ext uri="{FF2B5EF4-FFF2-40B4-BE49-F238E27FC236}">
                <a16:creationId xmlns:a16="http://schemas.microsoft.com/office/drawing/2014/main" id="{13235C7B-9EDA-C645-9A82-45BB30FD30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6612" y="5183855"/>
            <a:ext cx="1242257" cy="847658"/>
          </a:xfrm>
          <a:prstGeom prst="rect">
            <a:avLst/>
          </a:prstGeom>
        </p:spPr>
      </p:pic>
    </p:spTree>
    <p:extLst>
      <p:ext uri="{BB962C8B-B14F-4D97-AF65-F5344CB8AC3E}">
        <p14:creationId xmlns:p14="http://schemas.microsoft.com/office/powerpoint/2010/main" val="2663075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evron 13">
            <a:extLst>
              <a:ext uri="{FF2B5EF4-FFF2-40B4-BE49-F238E27FC236}">
                <a16:creationId xmlns:a16="http://schemas.microsoft.com/office/drawing/2014/main" id="{8A49CC7D-A526-EF46-B822-41E3F70A7775}"/>
              </a:ext>
            </a:extLst>
          </p:cNvPr>
          <p:cNvSpPr/>
          <p:nvPr/>
        </p:nvSpPr>
        <p:spPr>
          <a:xfrm>
            <a:off x="-3491" y="1002546"/>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Integration Testing</a:t>
            </a:r>
          </a:p>
        </p:txBody>
      </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endParaRPr lang="en-US" sz="2000" kern="1200" dirty="0">
              <a:solidFill>
                <a:schemeClr val="bg1"/>
              </a:solidFill>
            </a:endParaRPr>
          </a:p>
        </p:txBody>
      </p:sp>
      <p:sp>
        <p:nvSpPr>
          <p:cNvPr id="10" name="Text Placeholder 9">
            <a:extLst>
              <a:ext uri="{FF2B5EF4-FFF2-40B4-BE49-F238E27FC236}">
                <a16:creationId xmlns:a16="http://schemas.microsoft.com/office/drawing/2014/main" id="{C67D8F6C-C34F-704A-A6D7-ABA95824631F}"/>
              </a:ext>
            </a:extLst>
          </p:cNvPr>
          <p:cNvSpPr>
            <a:spLocks noGrp="1"/>
          </p:cNvSpPr>
          <p:nvPr>
            <p:ph type="body" sz="quarter" idx="17"/>
          </p:nvPr>
        </p:nvSpPr>
        <p:spPr>
          <a:xfrm>
            <a:off x="2670826" y="341452"/>
            <a:ext cx="9268925" cy="2140259"/>
          </a:xfrm>
        </p:spPr>
        <p:txBody>
          <a:bodyPr/>
          <a:lstStyle/>
          <a:p>
            <a:r>
              <a:rPr lang="en-US" dirty="0"/>
              <a:t>Functional correctness of the infrastructure.</a:t>
            </a:r>
          </a:p>
          <a:p>
            <a:endParaRPr lang="en-US" dirty="0"/>
          </a:p>
          <a:p>
            <a:r>
              <a:rPr lang="en-US" dirty="0"/>
              <a:t>Test cases examples:</a:t>
            </a:r>
          </a:p>
          <a:p>
            <a:pPr marL="285750" indent="-285750">
              <a:buFont typeface="Arial" panose="020B0604020202020204" pitchFamily="34" charset="0"/>
              <a:buChar char="•"/>
            </a:pPr>
            <a:r>
              <a:rPr lang="en-US" dirty="0"/>
              <a:t>Download file with custom HTTP headers.</a:t>
            </a:r>
          </a:p>
          <a:p>
            <a:pPr marL="285750" indent="-285750">
              <a:buFont typeface="Arial" panose="020B0604020202020204" pitchFamily="34" charset="0"/>
              <a:buChar char="•"/>
            </a:pPr>
            <a:r>
              <a:rPr lang="en-US" dirty="0"/>
              <a:t>Check if Service Exists</a:t>
            </a:r>
          </a:p>
          <a:p>
            <a:pPr marL="285750" indent="-285750">
              <a:buFont typeface="Arial" panose="020B0604020202020204" pitchFamily="34" charset="0"/>
              <a:buChar char="•"/>
            </a:pPr>
            <a:r>
              <a:rPr lang="en-US" dirty="0"/>
              <a:t>Check status code</a:t>
            </a:r>
          </a:p>
          <a:p>
            <a:endParaRPr lang="en-MX" dirty="0"/>
          </a:p>
        </p:txBody>
      </p:sp>
      <p:pic>
        <p:nvPicPr>
          <p:cNvPr id="3" name="Picture 2" descr="A picture containing chart&#10;&#10;Description automatically generated">
            <a:extLst>
              <a:ext uri="{FF2B5EF4-FFF2-40B4-BE49-F238E27FC236}">
                <a16:creationId xmlns:a16="http://schemas.microsoft.com/office/drawing/2014/main" id="{25980BC2-1642-0242-B3B6-49ED399DF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0851" y="4376289"/>
            <a:ext cx="2517867" cy="1655224"/>
          </a:xfrm>
          <a:prstGeom prst="rect">
            <a:avLst/>
          </a:prstGeom>
        </p:spPr>
      </p:pic>
      <p:grpSp>
        <p:nvGrpSpPr>
          <p:cNvPr id="11" name="Group 10">
            <a:extLst>
              <a:ext uri="{FF2B5EF4-FFF2-40B4-BE49-F238E27FC236}">
                <a16:creationId xmlns:a16="http://schemas.microsoft.com/office/drawing/2014/main" id="{E085BE18-0B7B-E746-A353-EF10037449EB}"/>
              </a:ext>
            </a:extLst>
          </p:cNvPr>
          <p:cNvGrpSpPr/>
          <p:nvPr/>
        </p:nvGrpSpPr>
        <p:grpSpPr>
          <a:xfrm>
            <a:off x="0" y="249675"/>
            <a:ext cx="2314937" cy="738048"/>
            <a:chOff x="1728523" y="-2007590"/>
            <a:chExt cx="4127499" cy="1650999"/>
          </a:xfrm>
        </p:grpSpPr>
        <p:sp>
          <p:nvSpPr>
            <p:cNvPr id="12" name="Chevron 11">
              <a:extLst>
                <a:ext uri="{FF2B5EF4-FFF2-40B4-BE49-F238E27FC236}">
                  <a16:creationId xmlns:a16="http://schemas.microsoft.com/office/drawing/2014/main" id="{C90A9F91-5BAA-5C44-8623-2CC8B441CA42}"/>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7" name="Chevron 4">
              <a:extLst>
                <a:ext uri="{FF2B5EF4-FFF2-40B4-BE49-F238E27FC236}">
                  <a16:creationId xmlns:a16="http://schemas.microsoft.com/office/drawing/2014/main" id="{699B4233-3CD8-F745-88B8-02A9623FE3C5}"/>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kern="1200" dirty="0">
                  <a:solidFill>
                    <a:schemeClr val="bg1"/>
                  </a:solidFill>
                </a:rPr>
                <a:t>Functional testing</a:t>
              </a:r>
              <a:endParaRPr lang="en-US" sz="2000" kern="1200" dirty="0">
                <a:solidFill>
                  <a:schemeClr val="bg1"/>
                </a:solidFill>
              </a:endParaRPr>
            </a:p>
          </p:txBody>
        </p:sp>
      </p:grpSp>
      <p:pic>
        <p:nvPicPr>
          <p:cNvPr id="18" name="Picture 17" descr="Text&#10;&#10;Description automatically generated">
            <a:extLst>
              <a:ext uri="{FF2B5EF4-FFF2-40B4-BE49-F238E27FC236}">
                <a16:creationId xmlns:a16="http://schemas.microsoft.com/office/drawing/2014/main" id="{C116FE6E-069B-0643-9E83-AF0BD0A1A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826" y="2629208"/>
            <a:ext cx="2704923" cy="2140259"/>
          </a:xfrm>
          <a:prstGeom prst="rect">
            <a:avLst/>
          </a:prstGeom>
        </p:spPr>
      </p:pic>
      <p:pic>
        <p:nvPicPr>
          <p:cNvPr id="20" name="Picture 19" descr="Text&#10;&#10;Description automatically generated with medium confidence">
            <a:extLst>
              <a:ext uri="{FF2B5EF4-FFF2-40B4-BE49-F238E27FC236}">
                <a16:creationId xmlns:a16="http://schemas.microsoft.com/office/drawing/2014/main" id="{2E5059FE-BF5E-BC4E-A430-5F418F982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135" y="2920057"/>
            <a:ext cx="3657593" cy="1382483"/>
          </a:xfrm>
          <a:prstGeom prst="rect">
            <a:avLst/>
          </a:prstGeom>
        </p:spPr>
      </p:pic>
      <p:pic>
        <p:nvPicPr>
          <p:cNvPr id="22" name="Picture 21" descr="A screen shot of a computer&#10;&#10;Description automatically generated with low confidence">
            <a:extLst>
              <a:ext uri="{FF2B5EF4-FFF2-40B4-BE49-F238E27FC236}">
                <a16:creationId xmlns:a16="http://schemas.microsoft.com/office/drawing/2014/main" id="{2F70599A-06FD-1047-AD79-AA2FBDFAA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826" y="4916964"/>
            <a:ext cx="4076700" cy="685800"/>
          </a:xfrm>
          <a:prstGeom prst="rect">
            <a:avLst/>
          </a:prstGeom>
        </p:spPr>
      </p:pic>
    </p:spTree>
    <p:extLst>
      <p:ext uri="{BB962C8B-B14F-4D97-AF65-F5344CB8AC3E}">
        <p14:creationId xmlns:p14="http://schemas.microsoft.com/office/powerpoint/2010/main" val="2197179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evron 13">
            <a:extLst>
              <a:ext uri="{FF2B5EF4-FFF2-40B4-BE49-F238E27FC236}">
                <a16:creationId xmlns:a16="http://schemas.microsoft.com/office/drawing/2014/main" id="{8A49CC7D-A526-EF46-B822-41E3F70A7775}"/>
              </a:ext>
            </a:extLst>
          </p:cNvPr>
          <p:cNvSpPr/>
          <p:nvPr/>
        </p:nvSpPr>
        <p:spPr>
          <a:xfrm>
            <a:off x="-3491" y="1002546"/>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Integration Testing</a:t>
            </a:r>
          </a:p>
        </p:txBody>
      </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endParaRPr lang="en-US" sz="2000" kern="1200" dirty="0">
              <a:solidFill>
                <a:schemeClr val="bg1"/>
              </a:solidFill>
            </a:endParaRPr>
          </a:p>
        </p:txBody>
      </p:sp>
      <p:sp>
        <p:nvSpPr>
          <p:cNvPr id="10" name="Text Placeholder 9">
            <a:extLst>
              <a:ext uri="{FF2B5EF4-FFF2-40B4-BE49-F238E27FC236}">
                <a16:creationId xmlns:a16="http://schemas.microsoft.com/office/drawing/2014/main" id="{C67D8F6C-C34F-704A-A6D7-ABA95824631F}"/>
              </a:ext>
            </a:extLst>
          </p:cNvPr>
          <p:cNvSpPr>
            <a:spLocks noGrp="1"/>
          </p:cNvSpPr>
          <p:nvPr>
            <p:ph type="body" sz="quarter" idx="17"/>
          </p:nvPr>
        </p:nvSpPr>
        <p:spPr>
          <a:xfrm>
            <a:off x="2670826" y="341452"/>
            <a:ext cx="9268925" cy="2140259"/>
          </a:xfrm>
        </p:spPr>
        <p:txBody>
          <a:bodyPr/>
          <a:lstStyle/>
          <a:p>
            <a:r>
              <a:rPr lang="en-US" dirty="0"/>
              <a:t>Functional correctness of the infrastructure.</a:t>
            </a:r>
          </a:p>
          <a:p>
            <a:endParaRPr lang="en-US" dirty="0"/>
          </a:p>
          <a:p>
            <a:r>
              <a:rPr lang="en-US" dirty="0"/>
              <a:t>Test cases examples:</a:t>
            </a:r>
          </a:p>
          <a:p>
            <a:pPr marL="285750" indent="-285750">
              <a:buFont typeface="Arial" panose="020B0604020202020204" pitchFamily="34" charset="0"/>
              <a:buChar char="•"/>
            </a:pPr>
            <a:r>
              <a:rPr lang="en-US" dirty="0"/>
              <a:t>Download file with custom HTTP headers.</a:t>
            </a:r>
          </a:p>
          <a:p>
            <a:pPr marL="285750" indent="-285750">
              <a:buFont typeface="Arial" panose="020B0604020202020204" pitchFamily="34" charset="0"/>
              <a:buChar char="•"/>
            </a:pPr>
            <a:r>
              <a:rPr lang="en-US" dirty="0"/>
              <a:t>Check if Service Exists</a:t>
            </a:r>
          </a:p>
          <a:p>
            <a:pPr marL="285750" indent="-285750">
              <a:buFont typeface="Arial" panose="020B0604020202020204" pitchFamily="34" charset="0"/>
              <a:buChar char="•"/>
            </a:pPr>
            <a:r>
              <a:rPr lang="en-US" dirty="0"/>
              <a:t>Check status code</a:t>
            </a:r>
          </a:p>
          <a:p>
            <a:endParaRPr lang="en-MX" dirty="0"/>
          </a:p>
        </p:txBody>
      </p:sp>
      <p:pic>
        <p:nvPicPr>
          <p:cNvPr id="3" name="Picture 2" descr="A picture containing chart&#10;&#10;Description automatically generated">
            <a:extLst>
              <a:ext uri="{FF2B5EF4-FFF2-40B4-BE49-F238E27FC236}">
                <a16:creationId xmlns:a16="http://schemas.microsoft.com/office/drawing/2014/main" id="{25980BC2-1642-0242-B3B6-49ED399DF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0851" y="4376289"/>
            <a:ext cx="2517867" cy="1655224"/>
          </a:xfrm>
          <a:prstGeom prst="rect">
            <a:avLst/>
          </a:prstGeom>
        </p:spPr>
      </p:pic>
      <p:grpSp>
        <p:nvGrpSpPr>
          <p:cNvPr id="11" name="Group 10">
            <a:extLst>
              <a:ext uri="{FF2B5EF4-FFF2-40B4-BE49-F238E27FC236}">
                <a16:creationId xmlns:a16="http://schemas.microsoft.com/office/drawing/2014/main" id="{E085BE18-0B7B-E746-A353-EF10037449EB}"/>
              </a:ext>
            </a:extLst>
          </p:cNvPr>
          <p:cNvGrpSpPr/>
          <p:nvPr/>
        </p:nvGrpSpPr>
        <p:grpSpPr>
          <a:xfrm>
            <a:off x="0" y="249675"/>
            <a:ext cx="2314937" cy="738048"/>
            <a:chOff x="1728523" y="-2007590"/>
            <a:chExt cx="4127499" cy="1650999"/>
          </a:xfrm>
        </p:grpSpPr>
        <p:sp>
          <p:nvSpPr>
            <p:cNvPr id="12" name="Chevron 11">
              <a:extLst>
                <a:ext uri="{FF2B5EF4-FFF2-40B4-BE49-F238E27FC236}">
                  <a16:creationId xmlns:a16="http://schemas.microsoft.com/office/drawing/2014/main" id="{C90A9F91-5BAA-5C44-8623-2CC8B441CA42}"/>
                </a:ext>
              </a:extLst>
            </p:cNvPr>
            <p:cNvSpPr/>
            <p:nvPr/>
          </p:nvSpPr>
          <p:spPr>
            <a:xfrm>
              <a:off x="1728523" y="-1901756"/>
              <a:ext cx="4127499" cy="1392075"/>
            </a:xfrm>
            <a:prstGeom prst="chevron">
              <a:avLst>
                <a:gd name="adj" fmla="val 32026"/>
              </a:avLst>
            </a:prstGeom>
          </p:spPr>
          <p:style>
            <a:lnRef idx="0">
              <a:schemeClr val="accent5"/>
            </a:lnRef>
            <a:fillRef idx="3">
              <a:schemeClr val="accent5"/>
            </a:fillRef>
            <a:effectRef idx="3">
              <a:schemeClr val="accent5"/>
            </a:effectRef>
            <a:fontRef idx="minor">
              <a:schemeClr val="lt1"/>
            </a:fontRef>
          </p:style>
          <p:txBody>
            <a:bodyPr/>
            <a:lstStyle/>
            <a:p>
              <a:endParaRPr lang="en-MX" dirty="0">
                <a:highlight>
                  <a:srgbClr val="FFFF00"/>
                </a:highlight>
              </a:endParaRPr>
            </a:p>
          </p:txBody>
        </p:sp>
        <p:sp>
          <p:nvSpPr>
            <p:cNvPr id="17" name="Chevron 4">
              <a:extLst>
                <a:ext uri="{FF2B5EF4-FFF2-40B4-BE49-F238E27FC236}">
                  <a16:creationId xmlns:a16="http://schemas.microsoft.com/office/drawing/2014/main" id="{699B4233-3CD8-F745-88B8-02A9623FE3C5}"/>
                </a:ext>
              </a:extLst>
            </p:cNvPr>
            <p:cNvSpPr txBox="1"/>
            <p:nvPr/>
          </p:nvSpPr>
          <p:spPr>
            <a:xfrm>
              <a:off x="2554008" y="-2007590"/>
              <a:ext cx="2476501" cy="16509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r>
                <a:rPr lang="en-US" sz="2000" b="1" kern="1200" dirty="0">
                  <a:solidFill>
                    <a:schemeClr val="bg1"/>
                  </a:solidFill>
                </a:rPr>
                <a:t>Functional testing</a:t>
              </a:r>
              <a:endParaRPr lang="en-US" sz="2000" kern="1200" dirty="0">
                <a:solidFill>
                  <a:schemeClr val="bg1"/>
                </a:solidFill>
              </a:endParaRPr>
            </a:p>
          </p:txBody>
        </p:sp>
      </p:grpSp>
      <p:pic>
        <p:nvPicPr>
          <p:cNvPr id="18" name="Picture 17" descr="Text&#10;&#10;Description automatically generated">
            <a:extLst>
              <a:ext uri="{FF2B5EF4-FFF2-40B4-BE49-F238E27FC236}">
                <a16:creationId xmlns:a16="http://schemas.microsoft.com/office/drawing/2014/main" id="{C116FE6E-069B-0643-9E83-AF0BD0A1A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0826" y="2629208"/>
            <a:ext cx="2704923" cy="2140259"/>
          </a:xfrm>
          <a:prstGeom prst="rect">
            <a:avLst/>
          </a:prstGeom>
        </p:spPr>
      </p:pic>
      <p:pic>
        <p:nvPicPr>
          <p:cNvPr id="20" name="Picture 19" descr="Text&#10;&#10;Description automatically generated with medium confidence">
            <a:extLst>
              <a:ext uri="{FF2B5EF4-FFF2-40B4-BE49-F238E27FC236}">
                <a16:creationId xmlns:a16="http://schemas.microsoft.com/office/drawing/2014/main" id="{2E5059FE-BF5E-BC4E-A430-5F418F982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8135" y="2920057"/>
            <a:ext cx="3657593" cy="1382483"/>
          </a:xfrm>
          <a:prstGeom prst="rect">
            <a:avLst/>
          </a:prstGeom>
        </p:spPr>
      </p:pic>
      <p:pic>
        <p:nvPicPr>
          <p:cNvPr id="22" name="Picture 21" descr="A screen shot of a computer&#10;&#10;Description automatically generated with low confidence">
            <a:extLst>
              <a:ext uri="{FF2B5EF4-FFF2-40B4-BE49-F238E27FC236}">
                <a16:creationId xmlns:a16="http://schemas.microsoft.com/office/drawing/2014/main" id="{2F70599A-06FD-1047-AD79-AA2FBDFAA5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0826" y="4916964"/>
            <a:ext cx="4076700" cy="685800"/>
          </a:xfrm>
          <a:prstGeom prst="rect">
            <a:avLst/>
          </a:prstGeom>
        </p:spPr>
      </p:pic>
    </p:spTree>
    <p:extLst>
      <p:ext uri="{BB962C8B-B14F-4D97-AF65-F5344CB8AC3E}">
        <p14:creationId xmlns:p14="http://schemas.microsoft.com/office/powerpoint/2010/main" val="3964031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evron 13">
            <a:extLst>
              <a:ext uri="{FF2B5EF4-FFF2-40B4-BE49-F238E27FC236}">
                <a16:creationId xmlns:a16="http://schemas.microsoft.com/office/drawing/2014/main" id="{8A49CC7D-A526-EF46-B822-41E3F70A7775}"/>
              </a:ext>
            </a:extLst>
          </p:cNvPr>
          <p:cNvSpPr/>
          <p:nvPr/>
        </p:nvSpPr>
        <p:spPr>
          <a:xfrm>
            <a:off x="0" y="1771840"/>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pPr algn="ctr"/>
            <a:r>
              <a:rPr lang="en-MX" b="1" dirty="0">
                <a:solidFill>
                  <a:schemeClr val="bg1"/>
                </a:solidFill>
              </a:rPr>
              <a:t>Integration Testing</a:t>
            </a:r>
          </a:p>
        </p:txBody>
      </p:sp>
      <p:sp>
        <p:nvSpPr>
          <p:cNvPr id="16" name="Chevron 4">
            <a:extLst>
              <a:ext uri="{FF2B5EF4-FFF2-40B4-BE49-F238E27FC236}">
                <a16:creationId xmlns:a16="http://schemas.microsoft.com/office/drawing/2014/main" id="{7669C8BE-87E7-394F-A3CF-A00578B5B35C}"/>
              </a:ext>
            </a:extLst>
          </p:cNvPr>
          <p:cNvSpPr txBox="1"/>
          <p:nvPr/>
        </p:nvSpPr>
        <p:spPr>
          <a:xfrm>
            <a:off x="355889" y="781015"/>
            <a:ext cx="1388963" cy="7380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3180" tIns="21590" rIns="0" bIns="21590" numCol="1" spcCol="1270" anchor="ctr" anchorCtr="0">
            <a:noAutofit/>
          </a:bodyPr>
          <a:lstStyle/>
          <a:p>
            <a:pPr lvl="0" algn="ctr" defTabSz="1511300">
              <a:lnSpc>
                <a:spcPct val="90000"/>
              </a:lnSpc>
              <a:spcBef>
                <a:spcPct val="0"/>
              </a:spcBef>
              <a:spcAft>
                <a:spcPct val="35000"/>
              </a:spcAft>
            </a:pPr>
            <a:endParaRPr lang="en-US" sz="2000" kern="1200" dirty="0">
              <a:solidFill>
                <a:schemeClr val="bg1"/>
              </a:solidFill>
            </a:endParaRPr>
          </a:p>
        </p:txBody>
      </p:sp>
      <p:sp>
        <p:nvSpPr>
          <p:cNvPr id="10" name="Text Placeholder 9">
            <a:extLst>
              <a:ext uri="{FF2B5EF4-FFF2-40B4-BE49-F238E27FC236}">
                <a16:creationId xmlns:a16="http://schemas.microsoft.com/office/drawing/2014/main" id="{C67D8F6C-C34F-704A-A6D7-ABA95824631F}"/>
              </a:ext>
            </a:extLst>
          </p:cNvPr>
          <p:cNvSpPr>
            <a:spLocks noGrp="1"/>
          </p:cNvSpPr>
          <p:nvPr>
            <p:ph type="body" sz="quarter" idx="17"/>
          </p:nvPr>
        </p:nvSpPr>
        <p:spPr>
          <a:xfrm>
            <a:off x="2670826" y="341452"/>
            <a:ext cx="9268925" cy="4177282"/>
          </a:xfrm>
        </p:spPr>
        <p:txBody>
          <a:bodyPr/>
          <a:lstStyle/>
          <a:p>
            <a:r>
              <a:rPr lang="en-US" dirty="0"/>
              <a:t>Regression testing is a software testing practice that ensures an application still functions as expected after any code changes, updates, or improvements.</a:t>
            </a:r>
          </a:p>
          <a:p>
            <a:r>
              <a:rPr lang="en-US" dirty="0"/>
              <a:t>Regression testing is responsible for the overall stability and functionality of the existing features. Whenever a new modification is added to the code, regression testing is applied to guarantee that after each update, the system stays sustainable under continuous improvements. </a:t>
            </a:r>
          </a:p>
          <a:p>
            <a:r>
              <a:rPr lang="en-US" b="1" dirty="0"/>
              <a:t>When to apply regression testing</a:t>
            </a:r>
          </a:p>
          <a:p>
            <a:r>
              <a:rPr lang="en-US" dirty="0"/>
              <a:t>Typically, regression testing is applied under these circumstances:</a:t>
            </a:r>
          </a:p>
          <a:p>
            <a:pPr marL="285750" indent="-285750">
              <a:buFont typeface="Arial" panose="020B0604020202020204" pitchFamily="34" charset="0"/>
              <a:buChar char="•"/>
            </a:pPr>
            <a:r>
              <a:rPr lang="en-US" dirty="0"/>
              <a:t>A new requirement is added to an existing feature</a:t>
            </a:r>
          </a:p>
          <a:p>
            <a:pPr marL="285750" indent="-285750">
              <a:buFont typeface="Arial" panose="020B0604020202020204" pitchFamily="34" charset="0"/>
              <a:buChar char="•"/>
            </a:pPr>
            <a:r>
              <a:rPr lang="en-US" dirty="0"/>
              <a:t>A new feature or functionality is added</a:t>
            </a:r>
          </a:p>
          <a:p>
            <a:pPr marL="285750" indent="-285750">
              <a:buFont typeface="Arial" panose="020B0604020202020204" pitchFamily="34" charset="0"/>
              <a:buChar char="•"/>
            </a:pPr>
            <a:r>
              <a:rPr lang="en-US" dirty="0"/>
              <a:t>The codebase is fixed to solve defects</a:t>
            </a:r>
          </a:p>
          <a:p>
            <a:pPr marL="285750" indent="-285750">
              <a:buFont typeface="Arial" panose="020B0604020202020204" pitchFamily="34" charset="0"/>
              <a:buChar char="•"/>
            </a:pPr>
            <a:r>
              <a:rPr lang="en-US" dirty="0"/>
              <a:t>The source code is optimized to improve performance</a:t>
            </a:r>
          </a:p>
          <a:p>
            <a:pPr marL="285750" indent="-285750">
              <a:buFont typeface="Arial" panose="020B0604020202020204" pitchFamily="34" charset="0"/>
              <a:buChar char="•"/>
            </a:pPr>
            <a:r>
              <a:rPr lang="en-US" dirty="0"/>
              <a:t>Patch fixes are added</a:t>
            </a:r>
          </a:p>
          <a:p>
            <a:pPr marL="285750" indent="-285750">
              <a:buFont typeface="Arial" panose="020B0604020202020204" pitchFamily="34" charset="0"/>
              <a:buChar char="•"/>
            </a:pPr>
            <a:r>
              <a:rPr lang="en-US" dirty="0"/>
              <a:t>Changes in configuration</a:t>
            </a:r>
          </a:p>
          <a:p>
            <a:endParaRPr lang="en-MX" dirty="0"/>
          </a:p>
        </p:txBody>
      </p:sp>
      <p:pic>
        <p:nvPicPr>
          <p:cNvPr id="3" name="Picture 2" descr="A picture containing chart&#10;&#10;Description automatically generated">
            <a:extLst>
              <a:ext uri="{FF2B5EF4-FFF2-40B4-BE49-F238E27FC236}">
                <a16:creationId xmlns:a16="http://schemas.microsoft.com/office/drawing/2014/main" id="{25980BC2-1642-0242-B3B6-49ED399DF7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1174" y="4092606"/>
            <a:ext cx="2517867" cy="1655224"/>
          </a:xfrm>
          <a:prstGeom prst="rect">
            <a:avLst/>
          </a:prstGeom>
        </p:spPr>
      </p:pic>
      <p:sp>
        <p:nvSpPr>
          <p:cNvPr id="12" name="Chevron 11">
            <a:extLst>
              <a:ext uri="{FF2B5EF4-FFF2-40B4-BE49-F238E27FC236}">
                <a16:creationId xmlns:a16="http://schemas.microsoft.com/office/drawing/2014/main" id="{C90A9F91-5BAA-5C44-8623-2CC8B441CA42}"/>
              </a:ext>
            </a:extLst>
          </p:cNvPr>
          <p:cNvSpPr/>
          <p:nvPr/>
        </p:nvSpPr>
        <p:spPr>
          <a:xfrm>
            <a:off x="-1" y="1023150"/>
            <a:ext cx="2314937" cy="622301"/>
          </a:xfrm>
          <a:prstGeom prst="chevron">
            <a:avLst>
              <a:gd name="adj" fmla="val 32026"/>
            </a:avLst>
          </a:prstGeom>
        </p:spPr>
        <p:style>
          <a:lnRef idx="1">
            <a:schemeClr val="dk1"/>
          </a:lnRef>
          <a:fillRef idx="2">
            <a:schemeClr val="dk1"/>
          </a:fillRef>
          <a:effectRef idx="1">
            <a:schemeClr val="dk1"/>
          </a:effectRef>
          <a:fontRef idx="minor">
            <a:schemeClr val="dk1"/>
          </a:fontRef>
        </p:style>
        <p:txBody>
          <a:bodyPr/>
          <a:lstStyle/>
          <a:p>
            <a:r>
              <a:rPr lang="en-MX" b="1" dirty="0">
                <a:solidFill>
                  <a:schemeClr val="bg1"/>
                </a:solidFill>
              </a:rPr>
              <a:t>Fuctional testing</a:t>
            </a:r>
          </a:p>
        </p:txBody>
      </p:sp>
      <p:sp>
        <p:nvSpPr>
          <p:cNvPr id="13" name="Chevron 12">
            <a:extLst>
              <a:ext uri="{FF2B5EF4-FFF2-40B4-BE49-F238E27FC236}">
                <a16:creationId xmlns:a16="http://schemas.microsoft.com/office/drawing/2014/main" id="{8CF3F73F-5B34-8B4E-82A8-616DDCCF6D84}"/>
              </a:ext>
            </a:extLst>
          </p:cNvPr>
          <p:cNvSpPr/>
          <p:nvPr/>
        </p:nvSpPr>
        <p:spPr>
          <a:xfrm>
            <a:off x="0" y="231053"/>
            <a:ext cx="2314937" cy="622301"/>
          </a:xfrm>
          <a:prstGeom prst="chevron">
            <a:avLst>
              <a:gd name="adj" fmla="val 32026"/>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en-MX" b="1" dirty="0">
                <a:solidFill>
                  <a:schemeClr val="bg1"/>
                </a:solidFill>
              </a:rPr>
              <a:t>Regression testing</a:t>
            </a:r>
          </a:p>
        </p:txBody>
      </p:sp>
    </p:spTree>
    <p:extLst>
      <p:ext uri="{BB962C8B-B14F-4D97-AF65-F5344CB8AC3E}">
        <p14:creationId xmlns:p14="http://schemas.microsoft.com/office/powerpoint/2010/main" val="41020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B58AC0-02B2-8A4B-BDC2-D9BBD6602AB7}"/>
              </a:ext>
            </a:extLst>
          </p:cNvPr>
          <p:cNvSpPr>
            <a:spLocks noGrp="1"/>
          </p:cNvSpPr>
          <p:nvPr>
            <p:ph type="title"/>
          </p:nvPr>
        </p:nvSpPr>
        <p:spPr>
          <a:xfrm>
            <a:off x="457200" y="223160"/>
            <a:ext cx="4797425" cy="338554"/>
          </a:xfrm>
        </p:spPr>
        <p:txBody>
          <a:bodyPr/>
          <a:lstStyle/>
          <a:p>
            <a:r>
              <a:rPr lang="en-US" dirty="0"/>
              <a:t>What is Infrastructure as Code (</a:t>
            </a:r>
            <a:r>
              <a:rPr lang="en-US" dirty="0" err="1"/>
              <a:t>IaC</a:t>
            </a:r>
            <a:r>
              <a:rPr lang="en-US" dirty="0"/>
              <a:t>)?</a:t>
            </a:r>
            <a:endParaRPr lang="en-MX" dirty="0"/>
          </a:p>
        </p:txBody>
      </p:sp>
      <p:sp>
        <p:nvSpPr>
          <p:cNvPr id="4" name="Text Placeholder 3">
            <a:extLst>
              <a:ext uri="{FF2B5EF4-FFF2-40B4-BE49-F238E27FC236}">
                <a16:creationId xmlns:a16="http://schemas.microsoft.com/office/drawing/2014/main" id="{CB79FBEB-5959-C44A-BCDB-1C1AD4250B19}"/>
              </a:ext>
            </a:extLst>
          </p:cNvPr>
          <p:cNvSpPr>
            <a:spLocks noGrp="1"/>
          </p:cNvSpPr>
          <p:nvPr>
            <p:ph type="body" sz="quarter" idx="17"/>
          </p:nvPr>
        </p:nvSpPr>
        <p:spPr>
          <a:xfrm>
            <a:off x="469773" y="677732"/>
            <a:ext cx="4784852" cy="1959254"/>
          </a:xfrm>
        </p:spPr>
        <p:txBody>
          <a:bodyPr/>
          <a:lstStyle/>
          <a:p>
            <a:r>
              <a:rPr lang="en-US" dirty="0"/>
              <a:t>Infrastructure as Code (</a:t>
            </a:r>
            <a:r>
              <a:rPr lang="en-US" dirty="0" err="1"/>
              <a:t>IaC</a:t>
            </a:r>
            <a:r>
              <a:rPr lang="en-US" dirty="0"/>
              <a:t>) is the managing and provisioning of infrastructure through code instead of through manual processes.</a:t>
            </a:r>
          </a:p>
          <a:p>
            <a:r>
              <a:rPr lang="en-US" dirty="0"/>
              <a:t>With </a:t>
            </a:r>
            <a:r>
              <a:rPr lang="en-US" dirty="0" err="1"/>
              <a:t>IaC</a:t>
            </a:r>
            <a:r>
              <a:rPr lang="en-US" dirty="0"/>
              <a:t>, configuration files are created that contain your infrastructure specifications, which makes it easier to edit and distribute configurations. It also ensures that you provision the same environment every time.</a:t>
            </a:r>
          </a:p>
        </p:txBody>
      </p:sp>
      <p:sp>
        <p:nvSpPr>
          <p:cNvPr id="6" name="Title 2">
            <a:extLst>
              <a:ext uri="{FF2B5EF4-FFF2-40B4-BE49-F238E27FC236}">
                <a16:creationId xmlns:a16="http://schemas.microsoft.com/office/drawing/2014/main" id="{4B0CABB3-053C-7F40-B094-989CA484F249}"/>
              </a:ext>
            </a:extLst>
          </p:cNvPr>
          <p:cNvSpPr txBox="1">
            <a:spLocks/>
          </p:cNvSpPr>
          <p:nvPr/>
        </p:nvSpPr>
        <p:spPr>
          <a:xfrm>
            <a:off x="6777110" y="223160"/>
            <a:ext cx="4797425" cy="338554"/>
          </a:xfrm>
          <a:prstGeom prst="rect">
            <a:avLst/>
          </a:prstGeom>
        </p:spPr>
        <p:txBody>
          <a:bodyPr vert="horz" lIns="0" tIns="0" rIns="0" bIns="0" rtlCol="0" anchor="t">
            <a:spAutoFit/>
          </a:bodyPr>
          <a:lstStyle>
            <a:lvl1pPr algn="l" defTabSz="914400" rtl="0" eaLnBrk="1" latinLnBrk="0" hangingPunct="1">
              <a:lnSpc>
                <a:spcPct val="100000"/>
              </a:lnSpc>
              <a:spcBef>
                <a:spcPct val="0"/>
              </a:spcBef>
              <a:buNone/>
              <a:defRPr sz="2200" b="1" i="0" kern="1200">
                <a:solidFill>
                  <a:schemeClr val="bg1"/>
                </a:solidFill>
                <a:latin typeface="+mn-lt"/>
                <a:ea typeface="Calibri" panose="020F0502020204030204" pitchFamily="34" charset="0"/>
                <a:cs typeface="Calibri" panose="020F0502020204030204" pitchFamily="34" charset="0"/>
              </a:defRPr>
            </a:lvl1pPr>
          </a:lstStyle>
          <a:p>
            <a:r>
              <a:rPr lang="en-MX" dirty="0"/>
              <a:t>IAC Benefits</a:t>
            </a:r>
          </a:p>
        </p:txBody>
      </p:sp>
      <p:sp>
        <p:nvSpPr>
          <p:cNvPr id="7" name="Text Placeholder 3">
            <a:extLst>
              <a:ext uri="{FF2B5EF4-FFF2-40B4-BE49-F238E27FC236}">
                <a16:creationId xmlns:a16="http://schemas.microsoft.com/office/drawing/2014/main" id="{00910DDB-AD71-914B-85A3-37B04754E6DB}"/>
              </a:ext>
            </a:extLst>
          </p:cNvPr>
          <p:cNvSpPr txBox="1">
            <a:spLocks/>
          </p:cNvSpPr>
          <p:nvPr/>
        </p:nvSpPr>
        <p:spPr>
          <a:xfrm>
            <a:off x="6777110" y="677732"/>
            <a:ext cx="4784852" cy="2885662"/>
          </a:xfrm>
          <a:prstGeom prst="rect">
            <a:avLst/>
          </a:prstGeom>
        </p:spPr>
        <p:txBody>
          <a:bodyPr vert="horz" lIns="0" tIns="0" rIns="0" bIns="0" rtlCol="0">
            <a:spAutoFit/>
          </a:bodyPr>
          <a:lstStyle>
            <a:lvl1pPr marL="0" indent="0" algn="l" defTabSz="914400" rtl="0" eaLnBrk="1" latinLnBrk="0" hangingPunct="1">
              <a:lnSpc>
                <a:spcPct val="110000"/>
              </a:lnSpc>
              <a:spcBef>
                <a:spcPts val="600"/>
              </a:spcBef>
              <a:spcAft>
                <a:spcPts val="0"/>
              </a:spcAft>
              <a:buFont typeface="Arial" panose="020B0604020202020204" pitchFamily="34" charset="0"/>
              <a:buNone/>
              <a:defRPr sz="1600" b="0" i="0" kern="1200">
                <a:solidFill>
                  <a:schemeClr val="bg1"/>
                </a:solidFill>
                <a:latin typeface="+mn-lt"/>
                <a:ea typeface="Calibri" panose="020F0502020204030204" pitchFamily="34" charset="0"/>
                <a:cs typeface="Calibri Light" panose="020F0302020204030204" pitchFamily="34" charset="0"/>
              </a:defRPr>
            </a:lvl1pPr>
            <a:lvl2pPr marL="685800" indent="-22860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2pPr>
            <a:lvl3pPr marL="1143000" indent="-228600" algn="l" defTabSz="914400" rtl="0" eaLnBrk="1" latinLnBrk="0" hangingPunct="1">
              <a:lnSpc>
                <a:spcPct val="110000"/>
              </a:lnSpc>
              <a:spcBef>
                <a:spcPts val="600"/>
              </a:spcBef>
              <a:spcAft>
                <a:spcPts val="0"/>
              </a:spcAft>
              <a:buFont typeface="Arial" panose="020B0604020202020204" pitchFamily="34" charset="0"/>
              <a:buNone/>
              <a:defRPr sz="1200" b="0" i="0" kern="1200">
                <a:solidFill>
                  <a:schemeClr val="tx1"/>
                </a:solidFill>
                <a:latin typeface="+mn-lt"/>
                <a:ea typeface="Calibri" panose="020F0502020204030204" pitchFamily="34" charset="0"/>
                <a:cs typeface="Calibri" panose="020F0502020204030204" pitchFamily="34" charset="0"/>
              </a:defRPr>
            </a:lvl3pPr>
            <a:lvl4pPr marL="16002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4pPr>
            <a:lvl5pPr marL="2057400" indent="-228600" algn="l" defTabSz="914400" rtl="0" eaLnBrk="1" latinLnBrk="0" hangingPunct="1">
              <a:lnSpc>
                <a:spcPct val="110000"/>
              </a:lnSpc>
              <a:spcBef>
                <a:spcPts val="600"/>
              </a:spcBef>
              <a:spcAft>
                <a:spcPts val="0"/>
              </a:spcAft>
              <a:buFont typeface="Arial" panose="020B0604020202020204" pitchFamily="34" charset="0"/>
              <a:buChar char="•"/>
              <a:defRPr sz="1200" b="0" i="0" kern="1200">
                <a:solidFill>
                  <a:schemeClr val="tx1"/>
                </a:solidFill>
                <a:latin typeface="+mn-lt"/>
                <a:ea typeface="Calibri" panose="020F0502020204030204" pitchFamily="34" charset="0"/>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IaC</a:t>
            </a:r>
            <a:r>
              <a:rPr lang="en-US" dirty="0"/>
              <a:t> can help your organization manage IT infrastructure needs while also improving consistency and reducing errors and manual configuration.</a:t>
            </a:r>
          </a:p>
          <a:p>
            <a:r>
              <a:rPr lang="en-US" dirty="0"/>
              <a:t>Benefits:</a:t>
            </a:r>
          </a:p>
          <a:p>
            <a:pPr fontAlgn="base">
              <a:lnSpc>
                <a:spcPct val="100000"/>
              </a:lnSpc>
              <a:buFont typeface="Arial" panose="020B0604020202020204" pitchFamily="34" charset="0"/>
              <a:buChar char="•"/>
            </a:pPr>
            <a:r>
              <a:rPr lang="en-US" dirty="0"/>
              <a:t>Cost reduction</a:t>
            </a:r>
          </a:p>
          <a:p>
            <a:pPr fontAlgn="base">
              <a:lnSpc>
                <a:spcPct val="100000"/>
              </a:lnSpc>
              <a:buFont typeface="Arial" panose="020B0604020202020204" pitchFamily="34" charset="0"/>
              <a:buChar char="•"/>
            </a:pPr>
            <a:r>
              <a:rPr lang="en-US" dirty="0"/>
              <a:t>Increase in speed of deployments</a:t>
            </a:r>
          </a:p>
          <a:p>
            <a:pPr fontAlgn="base">
              <a:lnSpc>
                <a:spcPct val="100000"/>
              </a:lnSpc>
              <a:buFont typeface="Arial" panose="020B0604020202020204" pitchFamily="34" charset="0"/>
              <a:buChar char="•"/>
            </a:pPr>
            <a:r>
              <a:rPr lang="en-US" dirty="0"/>
              <a:t>Reduce errors </a:t>
            </a:r>
          </a:p>
          <a:p>
            <a:pPr fontAlgn="base">
              <a:lnSpc>
                <a:spcPct val="100000"/>
              </a:lnSpc>
              <a:buFont typeface="Arial" panose="020B0604020202020204" pitchFamily="34" charset="0"/>
              <a:buChar char="•"/>
            </a:pPr>
            <a:r>
              <a:rPr lang="en-US" dirty="0"/>
              <a:t>Improve infrastructure consistency</a:t>
            </a:r>
          </a:p>
          <a:p>
            <a:pPr fontAlgn="base">
              <a:lnSpc>
                <a:spcPct val="100000"/>
              </a:lnSpc>
              <a:buFont typeface="Arial" panose="020B0604020202020204" pitchFamily="34" charset="0"/>
              <a:buChar char="•"/>
            </a:pPr>
            <a:r>
              <a:rPr lang="en-US" dirty="0"/>
              <a:t>Eliminate configuration drift</a:t>
            </a:r>
          </a:p>
        </p:txBody>
      </p:sp>
    </p:spTree>
    <p:extLst>
      <p:ext uri="{BB962C8B-B14F-4D97-AF65-F5344CB8AC3E}">
        <p14:creationId xmlns:p14="http://schemas.microsoft.com/office/powerpoint/2010/main" val="4191716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0F8F946-D470-4CD4-8BCE-E5E51F620734}"/>
              </a:ext>
            </a:extLst>
          </p:cNvPr>
          <p:cNvSpPr>
            <a:spLocks noGrp="1"/>
          </p:cNvSpPr>
          <p:nvPr>
            <p:ph type="title"/>
          </p:nvPr>
        </p:nvSpPr>
        <p:spPr>
          <a:xfrm>
            <a:off x="457201" y="924339"/>
            <a:ext cx="3606927" cy="338554"/>
          </a:xfrm>
        </p:spPr>
        <p:txBody>
          <a:bodyPr/>
          <a:lstStyle/>
          <a:p>
            <a:r>
              <a:rPr lang="en-US" dirty="0"/>
              <a:t>What are the next steps?</a:t>
            </a:r>
          </a:p>
        </p:txBody>
      </p:sp>
      <p:pic>
        <p:nvPicPr>
          <p:cNvPr id="8" name="Picture 7" descr="Diagram, schematic&#10;&#10;Description automatically generated">
            <a:extLst>
              <a:ext uri="{FF2B5EF4-FFF2-40B4-BE49-F238E27FC236}">
                <a16:creationId xmlns:a16="http://schemas.microsoft.com/office/drawing/2014/main" id="{E4BD58B9-C020-894C-94DB-EC9BAA5B9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0152" y="138588"/>
            <a:ext cx="4695801" cy="6580824"/>
          </a:xfrm>
          <a:prstGeom prst="rect">
            <a:avLst/>
          </a:prstGeom>
        </p:spPr>
      </p:pic>
    </p:spTree>
    <p:extLst>
      <p:ext uri="{BB962C8B-B14F-4D97-AF65-F5344CB8AC3E}">
        <p14:creationId xmlns:p14="http://schemas.microsoft.com/office/powerpoint/2010/main" val="170676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EF15A7BF-4567-46CB-B899-BFB6211BECBC}"/>
              </a:ext>
            </a:extLst>
          </p:cNvPr>
          <p:cNvSpPr>
            <a:spLocks noGrp="1"/>
          </p:cNvSpPr>
          <p:nvPr>
            <p:ph type="title"/>
          </p:nvPr>
        </p:nvSpPr>
        <p:spPr>
          <a:xfrm>
            <a:off x="457200" y="914400"/>
            <a:ext cx="4797425" cy="457200"/>
          </a:xfrm>
        </p:spPr>
        <p:txBody>
          <a:bodyPr/>
          <a:lstStyle/>
          <a:p>
            <a:r>
              <a:rPr lang="en-US" dirty="0"/>
              <a:t>Deploy to production</a:t>
            </a:r>
          </a:p>
        </p:txBody>
      </p:sp>
      <p:pic>
        <p:nvPicPr>
          <p:cNvPr id="20" name="Picture 19" descr="Diagram, engineering drawing&#10;&#10;Description automatically generated">
            <a:extLst>
              <a:ext uri="{FF2B5EF4-FFF2-40B4-BE49-F238E27FC236}">
                <a16:creationId xmlns:a16="http://schemas.microsoft.com/office/drawing/2014/main" id="{68BF5A66-0CC7-494C-AFD8-79B3BF5DE6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8080" y="0"/>
            <a:ext cx="3291839" cy="6858000"/>
          </a:xfrm>
          <a:prstGeom prst="rect">
            <a:avLst/>
          </a:prstGeom>
          <a:noFill/>
        </p:spPr>
      </p:pic>
    </p:spTree>
    <p:extLst>
      <p:ext uri="{BB962C8B-B14F-4D97-AF65-F5344CB8AC3E}">
        <p14:creationId xmlns:p14="http://schemas.microsoft.com/office/powerpoint/2010/main" val="1573278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7D8F6C-C34F-704A-A6D7-ABA95824631F}"/>
              </a:ext>
            </a:extLst>
          </p:cNvPr>
          <p:cNvSpPr>
            <a:spLocks noGrp="1"/>
          </p:cNvSpPr>
          <p:nvPr>
            <p:ph type="body" sz="quarter" idx="17"/>
          </p:nvPr>
        </p:nvSpPr>
        <p:spPr>
          <a:xfrm>
            <a:off x="2670826" y="341452"/>
            <a:ext cx="9268925" cy="901422"/>
          </a:xfrm>
        </p:spPr>
        <p:txBody>
          <a:bodyPr/>
          <a:lstStyle/>
          <a:p>
            <a:r>
              <a:rPr lang="en-US" dirty="0"/>
              <a:t>Monitoring as code is not just automated installation and configuration of agents, plugins, and exporters — it encompasses the entire observability lifecycle, including automated diagnosis, alerting and incident management, and even automated remediation.</a:t>
            </a:r>
            <a:endParaRPr lang="en-MX" dirty="0"/>
          </a:p>
        </p:txBody>
      </p:sp>
      <p:sp>
        <p:nvSpPr>
          <p:cNvPr id="13" name="Chevron 12">
            <a:extLst>
              <a:ext uri="{FF2B5EF4-FFF2-40B4-BE49-F238E27FC236}">
                <a16:creationId xmlns:a16="http://schemas.microsoft.com/office/drawing/2014/main" id="{8CF3F73F-5B34-8B4E-82A8-616DDCCF6D84}"/>
              </a:ext>
            </a:extLst>
          </p:cNvPr>
          <p:cNvSpPr/>
          <p:nvPr/>
        </p:nvSpPr>
        <p:spPr>
          <a:xfrm>
            <a:off x="0" y="231053"/>
            <a:ext cx="2314937" cy="622301"/>
          </a:xfrm>
          <a:prstGeom prst="chevron">
            <a:avLst>
              <a:gd name="adj" fmla="val 32026"/>
            </a:avLst>
          </a:prstGeom>
        </p:spPr>
        <p:style>
          <a:lnRef idx="2">
            <a:schemeClr val="accent5">
              <a:shade val="50000"/>
            </a:schemeClr>
          </a:lnRef>
          <a:fillRef idx="1">
            <a:schemeClr val="accent5"/>
          </a:fillRef>
          <a:effectRef idx="0">
            <a:schemeClr val="accent5"/>
          </a:effectRef>
          <a:fontRef idx="minor">
            <a:schemeClr val="lt1"/>
          </a:fontRef>
        </p:style>
        <p:txBody>
          <a:bodyPr/>
          <a:lstStyle/>
          <a:p>
            <a:r>
              <a:rPr lang="en-MX" b="1" dirty="0">
                <a:solidFill>
                  <a:schemeClr val="bg1"/>
                </a:solidFill>
              </a:rPr>
              <a:t>Monitoring</a:t>
            </a:r>
          </a:p>
        </p:txBody>
      </p:sp>
      <p:pic>
        <p:nvPicPr>
          <p:cNvPr id="4" name="Picture 3" descr="Text&#10;&#10;Description automatically generated">
            <a:extLst>
              <a:ext uri="{FF2B5EF4-FFF2-40B4-BE49-F238E27FC236}">
                <a16:creationId xmlns:a16="http://schemas.microsoft.com/office/drawing/2014/main" id="{1E226A53-6A75-1A45-8219-02D64A7C1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986" y="1820847"/>
            <a:ext cx="7482604" cy="2449311"/>
          </a:xfrm>
          <a:prstGeom prst="rect">
            <a:avLst/>
          </a:prstGeom>
        </p:spPr>
      </p:pic>
    </p:spTree>
    <p:extLst>
      <p:ext uri="{BB962C8B-B14F-4D97-AF65-F5344CB8AC3E}">
        <p14:creationId xmlns:p14="http://schemas.microsoft.com/office/powerpoint/2010/main" val="1224125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AD1-DA8D-6043-B5B0-D3963A218EE4}"/>
              </a:ext>
            </a:extLst>
          </p:cNvPr>
          <p:cNvSpPr>
            <a:spLocks noGrp="1"/>
          </p:cNvSpPr>
          <p:nvPr>
            <p:ph type="title"/>
          </p:nvPr>
        </p:nvSpPr>
        <p:spPr>
          <a:xfrm>
            <a:off x="2521257" y="1591322"/>
            <a:ext cx="4797425" cy="338554"/>
          </a:xfrm>
        </p:spPr>
        <p:txBody>
          <a:bodyPr/>
          <a:lstStyle/>
          <a:p>
            <a:r>
              <a:rPr lang="en-MX" dirty="0"/>
              <a:t>Conclusion</a:t>
            </a:r>
          </a:p>
        </p:txBody>
      </p:sp>
      <p:sp>
        <p:nvSpPr>
          <p:cNvPr id="3" name="Text Placeholder 2">
            <a:extLst>
              <a:ext uri="{FF2B5EF4-FFF2-40B4-BE49-F238E27FC236}">
                <a16:creationId xmlns:a16="http://schemas.microsoft.com/office/drawing/2014/main" id="{C804881C-964F-E34E-8A39-F10C87D4B98D}"/>
              </a:ext>
            </a:extLst>
          </p:cNvPr>
          <p:cNvSpPr>
            <a:spLocks noGrp="1"/>
          </p:cNvSpPr>
          <p:nvPr>
            <p:ph type="body" sz="quarter" idx="17"/>
          </p:nvPr>
        </p:nvSpPr>
        <p:spPr>
          <a:xfrm>
            <a:off x="2521257" y="2286000"/>
            <a:ext cx="9401453" cy="2028548"/>
          </a:xfrm>
        </p:spPr>
        <p:txBody>
          <a:bodyPr/>
          <a:lstStyle/>
          <a:p>
            <a:r>
              <a:rPr lang="en-US" dirty="0"/>
              <a:t>Now you understand what a </a:t>
            </a:r>
            <a:r>
              <a:rPr lang="en-US" dirty="0" err="1"/>
              <a:t>devops</a:t>
            </a:r>
            <a:r>
              <a:rPr lang="en-US" dirty="0"/>
              <a:t> pipeline is and how it can help speed up your infrastructure development life cycle.</a:t>
            </a:r>
          </a:p>
          <a:p>
            <a:endParaRPr lang="en-US" dirty="0"/>
          </a:p>
          <a:p>
            <a:r>
              <a:rPr lang="en-US" dirty="0"/>
              <a:t>The DevOps pipeline is a broad subject, and every organization will have its way of integrating one into their workflows. The ultimate goal is to create a repeatable system that takes advantage of automation and enables continuous improvements to help deliver high-quality infrastructure faster and easier.</a:t>
            </a:r>
          </a:p>
          <a:p>
            <a:endParaRPr lang="en-MX" dirty="0"/>
          </a:p>
        </p:txBody>
      </p:sp>
    </p:spTree>
    <p:extLst>
      <p:ext uri="{BB962C8B-B14F-4D97-AF65-F5344CB8AC3E}">
        <p14:creationId xmlns:p14="http://schemas.microsoft.com/office/powerpoint/2010/main" val="3979727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6EA6E6-5B36-E342-A22C-4367762F389C}"/>
              </a:ext>
            </a:extLst>
          </p:cNvPr>
          <p:cNvSpPr>
            <a:spLocks noGrp="1"/>
          </p:cNvSpPr>
          <p:nvPr>
            <p:ph type="title"/>
          </p:nvPr>
        </p:nvSpPr>
        <p:spPr>
          <a:xfrm>
            <a:off x="373117" y="391325"/>
            <a:ext cx="11524593" cy="338554"/>
          </a:xfrm>
        </p:spPr>
        <p:txBody>
          <a:bodyPr/>
          <a:lstStyle/>
          <a:p>
            <a:r>
              <a:rPr lang="en-US" dirty="0"/>
              <a:t>Where do you start?</a:t>
            </a:r>
            <a:endParaRPr lang="en-MX" dirty="0"/>
          </a:p>
        </p:txBody>
      </p:sp>
      <p:pic>
        <p:nvPicPr>
          <p:cNvPr id="2050" name="Picture 2">
            <a:extLst>
              <a:ext uri="{FF2B5EF4-FFF2-40B4-BE49-F238E27FC236}">
                <a16:creationId xmlns:a16="http://schemas.microsoft.com/office/drawing/2014/main" id="{9DE16665-E639-9044-810C-DD0244859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4571" y="970487"/>
            <a:ext cx="6183086" cy="4917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336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789E74-05F5-2444-80F1-120E02C71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6622" y="1453055"/>
            <a:ext cx="8116238" cy="4436116"/>
          </a:xfrm>
          <a:prstGeom prst="rect">
            <a:avLst/>
          </a:prstGeom>
          <a:noFill/>
          <a:extLst>
            <a:ext uri="{909E8E84-426E-40DD-AFC4-6F175D3DCCD1}">
              <a14:hiddenFill xmlns:a14="http://schemas.microsoft.com/office/drawing/2010/main">
                <a:solidFill>
                  <a:srgbClr val="FFFFFF"/>
                </a:solidFill>
              </a14:hiddenFill>
            </a:ext>
          </a:extLst>
        </p:spPr>
      </p:pic>
      <p:sp>
        <p:nvSpPr>
          <p:cNvPr id="6" name="Pentagon 5">
            <a:extLst>
              <a:ext uri="{FF2B5EF4-FFF2-40B4-BE49-F238E27FC236}">
                <a16:creationId xmlns:a16="http://schemas.microsoft.com/office/drawing/2014/main" id="{BBE1FC3D-7D6B-A344-95A9-290CDEF1C69B}"/>
              </a:ext>
            </a:extLst>
          </p:cNvPr>
          <p:cNvSpPr/>
          <p:nvPr/>
        </p:nvSpPr>
        <p:spPr bwMode="auto">
          <a:xfrm>
            <a:off x="2482850" y="146769"/>
            <a:ext cx="9709150" cy="1153886"/>
          </a:xfrm>
          <a:prstGeom prst="homePlate">
            <a:avLst/>
          </a:prstGeom>
          <a:solidFill>
            <a:schemeClr val="accent1"/>
          </a:solidFill>
          <a:ln>
            <a:noFill/>
          </a:ln>
          <a:effectLst/>
        </p:spPr>
        <p:txBody>
          <a:bodyPr wrap="square" lIns="0" tIns="0" rIns="0" bIns="0" rtlCol="0" anchor="ctr"/>
          <a:lstStyle/>
          <a:p>
            <a:pPr algn="ctr"/>
            <a:r>
              <a:rPr lang="en-US" sz="2400" b="1" dirty="0">
                <a:ln w="9525">
                  <a:solidFill>
                    <a:schemeClr val="bg1"/>
                  </a:solidFill>
                  <a:prstDash val="solid"/>
                </a:ln>
                <a:solidFill>
                  <a:schemeClr val="bg1"/>
                </a:solidFill>
                <a:effectLst>
                  <a:outerShdw blurRad="12700" dist="38100" dir="2700000" algn="tl" rotWithShape="0">
                    <a:schemeClr val="bg1">
                      <a:lumMod val="50000"/>
                    </a:schemeClr>
                  </a:outerShdw>
                </a:effectLst>
              </a:rPr>
              <a:t>Use your favorite programming language to provision Infrastructure as Code</a:t>
            </a:r>
            <a:endParaRPr lang="en-MX" sz="2400" b="1" dirty="0">
              <a:ln w="9525">
                <a:solidFill>
                  <a:schemeClr val="bg1"/>
                </a:solidFill>
                <a:prstDash val="solid"/>
              </a:ln>
              <a:solidFill>
                <a:schemeClr val="bg1"/>
              </a:solidFill>
              <a:effectLst>
                <a:outerShdw blurRad="12700" dist="38100" dir="2700000" algn="tl" rotWithShape="0">
                  <a:schemeClr val="bg1">
                    <a:lumMod val="50000"/>
                  </a:schemeClr>
                </a:outerShdw>
              </a:effectLst>
              <a:latin typeface="Calibri Light" panose="020F0302020204030204" pitchFamily="34" charset="0"/>
              <a:ea typeface="Human Sans ExtraLight" charset="0"/>
              <a:cs typeface="Human Sans ExtraLight" charset="0"/>
            </a:endParaRPr>
          </a:p>
        </p:txBody>
      </p:sp>
    </p:spTree>
    <p:extLst>
      <p:ext uri="{BB962C8B-B14F-4D97-AF65-F5344CB8AC3E}">
        <p14:creationId xmlns:p14="http://schemas.microsoft.com/office/powerpoint/2010/main" val="339976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A05EA-4172-D245-B124-70E92809773B}"/>
              </a:ext>
            </a:extLst>
          </p:cNvPr>
          <p:cNvSpPr>
            <a:spLocks noGrp="1"/>
          </p:cNvSpPr>
          <p:nvPr>
            <p:ph type="title"/>
          </p:nvPr>
        </p:nvSpPr>
        <p:spPr>
          <a:xfrm>
            <a:off x="2485551" y="212835"/>
            <a:ext cx="4797425" cy="338554"/>
          </a:xfrm>
        </p:spPr>
        <p:txBody>
          <a:bodyPr/>
          <a:lstStyle/>
          <a:p>
            <a:r>
              <a:rPr lang="en-US" dirty="0"/>
              <a:t>Vulnerabilities in IAC</a:t>
            </a:r>
            <a:endParaRPr lang="en-MX" dirty="0"/>
          </a:p>
        </p:txBody>
      </p:sp>
      <p:sp>
        <p:nvSpPr>
          <p:cNvPr id="3" name="Text Placeholder 2">
            <a:extLst>
              <a:ext uri="{FF2B5EF4-FFF2-40B4-BE49-F238E27FC236}">
                <a16:creationId xmlns:a16="http://schemas.microsoft.com/office/drawing/2014/main" id="{2BEDF06C-086B-E140-A055-EF8A2553618D}"/>
              </a:ext>
            </a:extLst>
          </p:cNvPr>
          <p:cNvSpPr>
            <a:spLocks noGrp="1"/>
          </p:cNvSpPr>
          <p:nvPr>
            <p:ph type="body" sz="quarter" idx="17"/>
          </p:nvPr>
        </p:nvSpPr>
        <p:spPr>
          <a:xfrm>
            <a:off x="2485550" y="909145"/>
            <a:ext cx="9517263" cy="2107324"/>
          </a:xfrm>
        </p:spPr>
        <p:txBody>
          <a:bodyPr/>
          <a:lstStyle/>
          <a:p>
            <a:r>
              <a:rPr lang="en-US" dirty="0"/>
              <a:t>A scanner follows an automated process to scan different elements of a device, application, or network for possible security flaws. To ensure everything is easy-breezy, you need to perform regular scans.</a:t>
            </a:r>
          </a:p>
          <a:p>
            <a:r>
              <a:rPr lang="en-US" dirty="0"/>
              <a:t>Benefits:</a:t>
            </a:r>
          </a:p>
          <a:p>
            <a:pPr marL="285750" indent="-285750" fontAlgn="base">
              <a:buFont typeface="Arial" panose="020B0604020202020204" pitchFamily="34" charset="0"/>
              <a:buChar char="•"/>
            </a:pPr>
            <a:r>
              <a:rPr lang="en-US" dirty="0"/>
              <a:t>Increased Security</a:t>
            </a:r>
          </a:p>
          <a:p>
            <a:pPr marL="285750" indent="-285750" fontAlgn="base">
              <a:buFont typeface="Arial" panose="020B0604020202020204" pitchFamily="34" charset="0"/>
              <a:buChar char="•"/>
            </a:pPr>
            <a:r>
              <a:rPr lang="en-US" dirty="0"/>
              <a:t>Reputational safety</a:t>
            </a:r>
          </a:p>
          <a:p>
            <a:pPr marL="285750" indent="-285750" fontAlgn="base">
              <a:buFont typeface="Arial" panose="020B0604020202020204" pitchFamily="34" charset="0"/>
              <a:buChar char="•"/>
            </a:pPr>
            <a:r>
              <a:rPr lang="en-US" dirty="0"/>
              <a:t>Compliance supervision</a:t>
            </a:r>
          </a:p>
          <a:p>
            <a:endParaRPr lang="en-MX" dirty="0"/>
          </a:p>
        </p:txBody>
      </p:sp>
      <p:pic>
        <p:nvPicPr>
          <p:cNvPr id="4098" name="Picture 2">
            <a:extLst>
              <a:ext uri="{FF2B5EF4-FFF2-40B4-BE49-F238E27FC236}">
                <a16:creationId xmlns:a16="http://schemas.microsoft.com/office/drawing/2014/main" id="{B827F590-159A-0744-A0DF-A40183509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412" y="1962807"/>
            <a:ext cx="4258075" cy="344986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BE2EEA1-6D95-3C44-B5DC-E0571248C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728" y="5578929"/>
            <a:ext cx="2108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4B4DAAE-99F9-9C46-AB2B-1E5A092D1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087" y="5578929"/>
            <a:ext cx="1371600" cy="4953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2EB36FC-70C0-554E-92A6-606C571D42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9359" y="5412671"/>
            <a:ext cx="2476500" cy="9017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6F97538-FD43-0347-8D5D-57DF2971BB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1409" y="4359165"/>
            <a:ext cx="17399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716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A08D-0A87-684F-8D36-BFA9090C172A}"/>
              </a:ext>
            </a:extLst>
          </p:cNvPr>
          <p:cNvSpPr>
            <a:spLocks noGrp="1"/>
          </p:cNvSpPr>
          <p:nvPr>
            <p:ph type="title"/>
          </p:nvPr>
        </p:nvSpPr>
        <p:spPr>
          <a:xfrm>
            <a:off x="2455162" y="370115"/>
            <a:ext cx="4797425" cy="338554"/>
          </a:xfrm>
        </p:spPr>
        <p:txBody>
          <a:bodyPr/>
          <a:lstStyle/>
          <a:p>
            <a:r>
              <a:rPr lang="en-US" dirty="0"/>
              <a:t>Example Output</a:t>
            </a:r>
            <a:endParaRPr lang="en-MX" dirty="0"/>
          </a:p>
        </p:txBody>
      </p:sp>
      <p:sp>
        <p:nvSpPr>
          <p:cNvPr id="3" name="Text Placeholder 2">
            <a:extLst>
              <a:ext uri="{FF2B5EF4-FFF2-40B4-BE49-F238E27FC236}">
                <a16:creationId xmlns:a16="http://schemas.microsoft.com/office/drawing/2014/main" id="{39079026-C87B-3445-96AD-360C82D25C0D}"/>
              </a:ext>
            </a:extLst>
          </p:cNvPr>
          <p:cNvSpPr>
            <a:spLocks noGrp="1"/>
          </p:cNvSpPr>
          <p:nvPr>
            <p:ph type="body" sz="quarter" idx="17"/>
          </p:nvPr>
        </p:nvSpPr>
        <p:spPr>
          <a:xfrm>
            <a:off x="2455162" y="1072480"/>
            <a:ext cx="9212636" cy="2643809"/>
          </a:xfrm>
        </p:spPr>
        <p:txBody>
          <a:bodyPr/>
          <a:lstStyle/>
          <a:p>
            <a:r>
              <a:rPr lang="en-US" dirty="0"/>
              <a:t>Therefore, failing to follow the best practices could lead to security loopholes like compromised cloud environments, leading to issues like:</a:t>
            </a:r>
          </a:p>
          <a:p>
            <a:r>
              <a:rPr lang="en-US" dirty="0"/>
              <a:t>Benefits:</a:t>
            </a:r>
          </a:p>
          <a:p>
            <a:pPr marL="285750" indent="-285750" fontAlgn="base">
              <a:buFont typeface="Arial" panose="020B0604020202020204" pitchFamily="34" charset="0"/>
              <a:buChar char="•"/>
            </a:pPr>
            <a:r>
              <a:rPr lang="en-US" dirty="0"/>
              <a:t>Network exposures</a:t>
            </a:r>
          </a:p>
          <a:p>
            <a:pPr marL="285750" indent="-285750" fontAlgn="base">
              <a:buFont typeface="Arial" panose="020B0604020202020204" pitchFamily="34" charset="0"/>
              <a:buChar char="•"/>
            </a:pPr>
            <a:r>
              <a:rPr lang="en-US" dirty="0"/>
              <a:t>Drifting configuration</a:t>
            </a:r>
          </a:p>
          <a:p>
            <a:pPr marL="285750" indent="-285750" fontAlgn="base">
              <a:buFont typeface="Arial" panose="020B0604020202020204" pitchFamily="34" charset="0"/>
              <a:buChar char="•"/>
            </a:pPr>
            <a:r>
              <a:rPr lang="en-US" dirty="0"/>
              <a:t>Unauthorized privileged escalations</a:t>
            </a:r>
          </a:p>
          <a:p>
            <a:pPr marL="285750" indent="-285750" fontAlgn="base">
              <a:buFont typeface="Arial" panose="020B0604020202020204" pitchFamily="34" charset="0"/>
              <a:buChar char="•"/>
            </a:pPr>
            <a:r>
              <a:rPr lang="en-US" dirty="0"/>
              <a:t>Compliance violations</a:t>
            </a:r>
          </a:p>
          <a:p>
            <a:endParaRPr lang="en-MX" dirty="0"/>
          </a:p>
        </p:txBody>
      </p:sp>
      <p:pic>
        <p:nvPicPr>
          <p:cNvPr id="5122" name="Picture 2">
            <a:extLst>
              <a:ext uri="{FF2B5EF4-FFF2-40B4-BE49-F238E27FC236}">
                <a16:creationId xmlns:a16="http://schemas.microsoft.com/office/drawing/2014/main" id="{E3AD2E5C-72AF-8D4C-91DC-7DC6D28C0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7542" y="2984896"/>
            <a:ext cx="6466115" cy="338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304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F5CAC-FA2B-6B46-9A14-4BEA12F7ECF7}"/>
              </a:ext>
            </a:extLst>
          </p:cNvPr>
          <p:cNvSpPr>
            <a:spLocks noGrp="1"/>
          </p:cNvSpPr>
          <p:nvPr>
            <p:ph type="title"/>
          </p:nvPr>
        </p:nvSpPr>
        <p:spPr>
          <a:xfrm>
            <a:off x="2549686" y="256591"/>
            <a:ext cx="4797425" cy="338554"/>
          </a:xfrm>
        </p:spPr>
        <p:txBody>
          <a:bodyPr/>
          <a:lstStyle/>
          <a:p>
            <a:r>
              <a:rPr lang="en-US" dirty="0"/>
              <a:t>Source code management</a:t>
            </a:r>
            <a:endParaRPr lang="en-MX" dirty="0"/>
          </a:p>
        </p:txBody>
      </p:sp>
      <p:sp>
        <p:nvSpPr>
          <p:cNvPr id="3" name="Text Placeholder 2">
            <a:extLst>
              <a:ext uri="{FF2B5EF4-FFF2-40B4-BE49-F238E27FC236}">
                <a16:creationId xmlns:a16="http://schemas.microsoft.com/office/drawing/2014/main" id="{42E4314D-908E-6141-8015-93DC0BB2070E}"/>
              </a:ext>
            </a:extLst>
          </p:cNvPr>
          <p:cNvSpPr>
            <a:spLocks noGrp="1"/>
          </p:cNvSpPr>
          <p:nvPr>
            <p:ph type="body" sz="quarter" idx="17"/>
          </p:nvPr>
        </p:nvSpPr>
        <p:spPr>
          <a:xfrm>
            <a:off x="2549685" y="774441"/>
            <a:ext cx="9412159" cy="830424"/>
          </a:xfrm>
        </p:spPr>
        <p:txBody>
          <a:bodyPr/>
          <a:lstStyle/>
          <a:p>
            <a:r>
              <a:rPr lang="en-US" dirty="0"/>
              <a:t>Source code management (SCM) is used to track modifications to a source code repository. SCM tracks a running history of changes to a code base and helps resolve conflicts when merging updates from multiple contributors. SCM is also synonymous with Version control.</a:t>
            </a:r>
            <a:endParaRPr lang="en-MX" dirty="0"/>
          </a:p>
        </p:txBody>
      </p:sp>
      <p:pic>
        <p:nvPicPr>
          <p:cNvPr id="7170" name="Picture 2">
            <a:extLst>
              <a:ext uri="{FF2B5EF4-FFF2-40B4-BE49-F238E27FC236}">
                <a16:creationId xmlns:a16="http://schemas.microsoft.com/office/drawing/2014/main" id="{E159A407-BAE1-6B4E-A91A-C231B17D2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497" y="3276859"/>
            <a:ext cx="4762500" cy="28067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678FBD8-F56E-B84B-A054-52EE3946A0B0}"/>
              </a:ext>
            </a:extLst>
          </p:cNvPr>
          <p:cNvSpPr/>
          <p:nvPr/>
        </p:nvSpPr>
        <p:spPr>
          <a:xfrm>
            <a:off x="2549685" y="1950106"/>
            <a:ext cx="6096000" cy="1867178"/>
          </a:xfrm>
          <a:prstGeom prst="rect">
            <a:avLst/>
          </a:prstGeom>
        </p:spPr>
        <p:txBody>
          <a:bodyPr>
            <a:spAutoFit/>
          </a:bodyPr>
          <a:lstStyle/>
          <a:p>
            <a:pPr>
              <a:spcAft>
                <a:spcPts val="1600"/>
              </a:spcAft>
            </a:pPr>
            <a:r>
              <a:rPr lang="en-US" sz="2200" b="1" dirty="0"/>
              <a:t>Source code management best practices</a:t>
            </a:r>
          </a:p>
          <a:p>
            <a:pPr fontAlgn="base">
              <a:buFont typeface="Arial" panose="020B0604020202020204" pitchFamily="34" charset="0"/>
              <a:buChar char="•"/>
            </a:pPr>
            <a:r>
              <a:rPr lang="en-US" sz="1600" dirty="0">
                <a:solidFill>
                  <a:srgbClr val="000000"/>
                </a:solidFill>
              </a:rPr>
              <a:t>Commit often</a:t>
            </a:r>
          </a:p>
          <a:p>
            <a:pPr fontAlgn="base">
              <a:buFont typeface="Arial" panose="020B0604020202020204" pitchFamily="34" charset="0"/>
              <a:buChar char="•"/>
            </a:pPr>
            <a:r>
              <a:rPr lang="en-US" sz="1600" dirty="0">
                <a:solidFill>
                  <a:srgbClr val="000000"/>
                </a:solidFill>
              </a:rPr>
              <a:t>Ensure you're working from latest version</a:t>
            </a:r>
          </a:p>
          <a:p>
            <a:pPr fontAlgn="base">
              <a:buFont typeface="Arial" panose="020B0604020202020204" pitchFamily="34" charset="0"/>
              <a:buChar char="•"/>
            </a:pPr>
            <a:r>
              <a:rPr lang="en-US" sz="1600" dirty="0">
                <a:solidFill>
                  <a:srgbClr val="000000"/>
                </a:solidFill>
              </a:rPr>
              <a:t>Make detailed notes</a:t>
            </a:r>
          </a:p>
          <a:p>
            <a:pPr fontAlgn="base">
              <a:buFont typeface="Arial" panose="020B0604020202020204" pitchFamily="34" charset="0"/>
              <a:buChar char="•"/>
            </a:pPr>
            <a:r>
              <a:rPr lang="en-US" sz="1600" dirty="0">
                <a:solidFill>
                  <a:srgbClr val="000000"/>
                </a:solidFill>
              </a:rPr>
              <a:t>Review changes before committing</a:t>
            </a:r>
          </a:p>
          <a:p>
            <a:pPr fontAlgn="base">
              <a:spcAft>
                <a:spcPts val="1600"/>
              </a:spcAft>
              <a:buFont typeface="Arial" panose="020B0604020202020204" pitchFamily="34" charset="0"/>
              <a:buChar char="•"/>
            </a:pPr>
            <a:r>
              <a:rPr lang="en-US" sz="1600" dirty="0">
                <a:solidFill>
                  <a:srgbClr val="000000"/>
                </a:solidFill>
              </a:rPr>
              <a:t>Use Branches</a:t>
            </a:r>
          </a:p>
        </p:txBody>
      </p:sp>
    </p:spTree>
    <p:extLst>
      <p:ext uri="{BB962C8B-B14F-4D97-AF65-F5344CB8AC3E}">
        <p14:creationId xmlns:p14="http://schemas.microsoft.com/office/powerpoint/2010/main" val="2525701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EAA7-B0C3-874D-8D99-851D3A0BB600}"/>
              </a:ext>
            </a:extLst>
          </p:cNvPr>
          <p:cNvSpPr>
            <a:spLocks noGrp="1"/>
          </p:cNvSpPr>
          <p:nvPr>
            <p:ph type="title"/>
          </p:nvPr>
        </p:nvSpPr>
        <p:spPr>
          <a:xfrm>
            <a:off x="457201" y="924339"/>
            <a:ext cx="3606927" cy="338554"/>
          </a:xfrm>
        </p:spPr>
        <p:txBody>
          <a:bodyPr wrap="square" anchor="t">
            <a:normAutofit/>
          </a:bodyPr>
          <a:lstStyle/>
          <a:p>
            <a:r>
              <a:rPr lang="en-US" dirty="0"/>
              <a:t>Design a flowchart</a:t>
            </a:r>
            <a:endParaRPr lang="en-MX" dirty="0"/>
          </a:p>
        </p:txBody>
      </p:sp>
      <p:pic>
        <p:nvPicPr>
          <p:cNvPr id="8194" name="Picture 2">
            <a:extLst>
              <a:ext uri="{FF2B5EF4-FFF2-40B4-BE49-F238E27FC236}">
                <a16:creationId xmlns:a16="http://schemas.microsoft.com/office/drawing/2014/main" id="{F9340034-361C-E647-AEF1-1B433E54A8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14697" y="1735380"/>
            <a:ext cx="7877303" cy="3387240"/>
          </a:xfrm>
          <a:prstGeom prst="rect">
            <a:avLst/>
          </a:prstGeom>
          <a:solidFill>
            <a:srgbClr val="FFFFFF"/>
          </a:solidFill>
        </p:spPr>
      </p:pic>
    </p:spTree>
    <p:extLst>
      <p:ext uri="{BB962C8B-B14F-4D97-AF65-F5344CB8AC3E}">
        <p14:creationId xmlns:p14="http://schemas.microsoft.com/office/powerpoint/2010/main" val="2039476245"/>
      </p:ext>
    </p:extLst>
  </p:cSld>
  <p:clrMapOvr>
    <a:masterClrMapping/>
  </p:clrMapOvr>
</p:sld>
</file>

<file path=ppt/theme/theme1.xml><?xml version="1.0" encoding="utf-8"?>
<a:theme xmlns:a="http://schemas.openxmlformats.org/drawingml/2006/main" name="EPAM Master 2021.2">
  <a:themeElements>
    <a:clrScheme name="Custom 3">
      <a:dk1>
        <a:srgbClr val="222222"/>
      </a:dk1>
      <a:lt1>
        <a:srgbClr val="FFFFFF"/>
      </a:lt1>
      <a:dk2>
        <a:srgbClr val="A0A0A0"/>
      </a:dk2>
      <a:lt2>
        <a:srgbClr val="F6F6F6"/>
      </a:lt2>
      <a:accent1>
        <a:srgbClr val="222222"/>
      </a:accent1>
      <a:accent2>
        <a:srgbClr val="76CDD8"/>
      </a:accent2>
      <a:accent3>
        <a:srgbClr val="FFC000"/>
      </a:accent3>
      <a:accent4>
        <a:srgbClr val="445464"/>
      </a:accent4>
      <a:accent5>
        <a:srgbClr val="008ACE"/>
      </a:accent5>
      <a:accent6>
        <a:srgbClr val="38C2D7"/>
      </a:accent6>
      <a:hlink>
        <a:srgbClr val="76CDD8"/>
      </a:hlink>
      <a:folHlink>
        <a:srgbClr val="A0A0A0"/>
      </a:folHlink>
    </a:clrScheme>
    <a:fontScheme name="EPAM">
      <a:majorFont>
        <a:latin typeface="Calibri Bol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ln>
        <a:effectLst/>
      </a:spPr>
      <a:bodyPr wrap="square" lIns="0" tIns="0" rIns="0" bIns="0" rtlCol="0" anchor="ctr"/>
      <a:lstStyle>
        <a:defPPr algn="ctr">
          <a:defRPr sz="2400" dirty="0" smtClean="0">
            <a:solidFill>
              <a:schemeClr val="bg1"/>
            </a:solidFill>
            <a:latin typeface="Calibri Light" panose="020F0302020204030204" pitchFamily="34" charset="0"/>
            <a:ea typeface="Human Sans ExtraLight" charset="0"/>
            <a:cs typeface="Human Sans ExtraLight" charset="0"/>
          </a:defRPr>
        </a:defPPr>
      </a:lst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a:spAutoFit/>
      </a:bodyPr>
      <a:lstStyle>
        <a:defPPr algn="l">
          <a:defRPr dirty="0" smtClean="0"/>
        </a:defPPr>
      </a:lstStyle>
    </a:txDef>
  </a:objectDefaults>
  <a:extraClrSchemeLst/>
  <a:custClrLst>
    <a:custClr name="PALINA BLUE">
      <a:srgbClr val="A9C9D7"/>
    </a:custClr>
    <a:custClr name="DARK PURPLE ">
      <a:srgbClr val="8A7CBB"/>
    </a:custClr>
    <a:custClr name="LIGHT PURPLE">
      <a:srgbClr val="AE9BD8"/>
    </a:custClr>
    <a:custClr name="BRIGHT CORAL">
      <a:srgbClr val="FF4E33"/>
    </a:custClr>
    <a:custClr name="EPAM CORAL">
      <a:srgbClr val="FF8468"/>
    </a:custClr>
    <a:custClr name="BRIGHT ORANGE">
      <a:srgbClr val="FF8500"/>
    </a:custClr>
    <a:custClr name="ORANGE ">
      <a:srgbClr val="FFA436"/>
    </a:custClr>
    <a:custClr name="DARK GREEN">
      <a:srgbClr val="62A230"/>
    </a:custClr>
    <a:custClr name="BRIGHT GREEN">
      <a:srgbClr val="9BC838"/>
    </a:custClr>
    <a:custClr name="LIME GREEN">
      <a:srgbClr val="C8DE49"/>
    </a:custClr>
  </a:custClrLst>
  <a:extLst>
    <a:ext uri="{05A4C25C-085E-4340-85A3-A5531E510DB2}">
      <thm15:themeFamily xmlns:thm15="http://schemas.microsoft.com/office/thememl/2012/main" name="Continuum_Master_v1.1" id="{D2F91407-39AD-2344-8F42-01B4155FF2FD}" vid="{09F1F252-BD3A-0A45-9F6B-518524EA3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117DE914E1FC49A35D90CD8516D943" ma:contentTypeVersion="12" ma:contentTypeDescription="Create a new document." ma:contentTypeScope="" ma:versionID="e1f7c3316c007ddcbbfc786aee0f30b6">
  <xsd:schema xmlns:xsd="http://www.w3.org/2001/XMLSchema" xmlns:xs="http://www.w3.org/2001/XMLSchema" xmlns:p="http://schemas.microsoft.com/office/2006/metadata/properties" xmlns:ns2="58f349b0-675b-4c01-8ee6-14db8fa12501" xmlns:ns3="df44d29e-ce0d-48fd-88bf-98e6a958fd4b" targetNamespace="http://schemas.microsoft.com/office/2006/metadata/properties" ma:root="true" ma:fieldsID="ebdd3e3611f83f5edb1b485483198b2e" ns2:_="" ns3:_="">
    <xsd:import namespace="58f349b0-675b-4c01-8ee6-14db8fa12501"/>
    <xsd:import namespace="df44d29e-ce0d-48fd-88bf-98e6a958fd4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f349b0-675b-4c01-8ee6-14db8fa125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f44d29e-ce0d-48fd-88bf-98e6a958fd4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5DB04F-7584-4690-B257-DA90A69356DD}">
  <ds:schemaRefs>
    <ds:schemaRef ds:uri="58f349b0-675b-4c01-8ee6-14db8fa12501"/>
    <ds:schemaRef ds:uri="df44d29e-ce0d-48fd-88bf-98e6a958fd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CA341C-74C1-4577-8C96-EF2605DC526A}">
  <ds:schemaRefs>
    <ds:schemaRef ds:uri="http://schemas.microsoft.com/sharepoint/v3/contenttype/forms"/>
  </ds:schemaRefs>
</ds:datastoreItem>
</file>

<file path=customXml/itemProps3.xml><?xml version="1.0" encoding="utf-8"?>
<ds:datastoreItem xmlns:ds="http://schemas.openxmlformats.org/officeDocument/2006/customXml" ds:itemID="{412E3419-B313-4514-AD24-D56E1F80A63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11975</TotalTime>
  <Words>2128</Words>
  <Application>Microsoft Macintosh PowerPoint</Application>
  <PresentationFormat>Widescreen</PresentationFormat>
  <Paragraphs>204</Paragraphs>
  <Slides>33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Bold</vt:lpstr>
      <vt:lpstr>Calibri Light</vt:lpstr>
      <vt:lpstr>EPAM Master 2021.2</vt:lpstr>
      <vt:lpstr>Building an infrastructure-as-code pipeline</vt:lpstr>
      <vt:lpstr>Who I am?</vt:lpstr>
      <vt:lpstr>What is Infrastructure as Code (IaC)?</vt:lpstr>
      <vt:lpstr>Where do you start?</vt:lpstr>
      <vt:lpstr>PowerPoint Presentation</vt:lpstr>
      <vt:lpstr>Vulnerabilities in IAC</vt:lpstr>
      <vt:lpstr>Example Output</vt:lpstr>
      <vt:lpstr>Source code management</vt:lpstr>
      <vt:lpstr>Design a flowchart</vt:lpstr>
      <vt:lpstr>Tips for Choosing the Right CI/CD Tools</vt:lpstr>
      <vt:lpstr>PowerPoint Presentation</vt:lpstr>
      <vt:lpstr>PowerPoint Presentation</vt:lpstr>
      <vt:lpstr>Static Analysis</vt:lpstr>
      <vt:lpstr>Static Analysis</vt:lpstr>
      <vt:lpstr>PowerPoint Presentation</vt:lpstr>
      <vt:lpstr>PowerPoint Presentation</vt:lpstr>
      <vt:lpstr>Feature set comparison</vt:lpstr>
      <vt:lpstr>PowerPoint Presentation</vt:lpstr>
      <vt:lpstr>PowerPoint Presentation</vt:lpstr>
      <vt:lpstr>PowerPoint Presentation</vt:lpstr>
      <vt:lpstr>PowerPoint Presentation</vt:lpstr>
      <vt:lpstr>PowerPoint Presentation</vt:lpstr>
      <vt:lpstr>General Overview</vt:lpstr>
      <vt:lpstr>What are the next steps?</vt:lpstr>
      <vt:lpstr>Six testing key strategies</vt:lpstr>
      <vt:lpstr>PowerPoint Presentation</vt:lpstr>
      <vt:lpstr>PowerPoint Presentation</vt:lpstr>
      <vt:lpstr>PowerPoint Presentation</vt:lpstr>
      <vt:lpstr>PowerPoint Presentation</vt:lpstr>
      <vt:lpstr>What are the next steps?</vt:lpstr>
      <vt:lpstr>Deploy to production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Palina Vilava</dc:creator>
  <cp:lastModifiedBy>Omar Montero</cp:lastModifiedBy>
  <cp:revision>20</cp:revision>
  <dcterms:created xsi:type="dcterms:W3CDTF">2020-10-27T12:12:11Z</dcterms:created>
  <dcterms:modified xsi:type="dcterms:W3CDTF">2021-10-26T22:05:03Z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0x010100BA117DE914E1FC49A35D90CD8516D943</vt:lpwstr>
  </property>
</Properties>
</file>